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2" r:id="rId6"/>
    <p:sldId id="270" r:id="rId7"/>
    <p:sldId id="271" r:id="rId8"/>
    <p:sldId id="273" r:id="rId9"/>
    <p:sldId id="276" r:id="rId10"/>
    <p:sldId id="274" r:id="rId11"/>
    <p:sldId id="275" r:id="rId12"/>
    <p:sldId id="267" r:id="rId13"/>
    <p:sldId id="277" r:id="rId14"/>
    <p:sldId id="265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3A31495-AB98-499F-BA5C-03C8AF8569F3}">
          <p14:sldIdLst>
            <p14:sldId id="256"/>
            <p14:sldId id="266"/>
            <p14:sldId id="268"/>
            <p14:sldId id="269"/>
            <p14:sldId id="272"/>
            <p14:sldId id="270"/>
          </p14:sldIdLst>
        </p14:section>
        <p14:section name="Seção sem Título" id="{5123928C-AD16-4B37-B54B-EE68B15A6DA2}">
          <p14:sldIdLst>
            <p14:sldId id="271"/>
            <p14:sldId id="273"/>
            <p14:sldId id="276"/>
            <p14:sldId id="274"/>
            <p14:sldId id="275"/>
            <p14:sldId id="267"/>
            <p14:sldId id="277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Municípios que ganham ou perdem com a EC 132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9B-4C4A-ABB3-25180F71E3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9B-4C4A-ABB3-25180F71E388}"/>
              </c:ext>
            </c:extLst>
          </c:dPt>
          <c:dLbls>
            <c:dLbl>
              <c:idx val="1"/>
              <c:layout>
                <c:manualLayout>
                  <c:x val="0.1004831583552056"/>
                  <c:y val="0.1733158355205598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9B-4C4A-ABB3-25180F71E38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Planilha1!$A$1:$A$2</c:f>
              <c:strCache>
                <c:ptCount val="2"/>
                <c:pt idx="0">
                  <c:v>Ganham</c:v>
                </c:pt>
                <c:pt idx="1">
                  <c:v>Perdem</c:v>
                </c:pt>
              </c:strCache>
            </c:strRef>
          </c:cat>
          <c:val>
            <c:numRef>
              <c:f>Planilha1!$B$1:$B$2</c:f>
              <c:numCache>
                <c:formatCode>General</c:formatCode>
                <c:ptCount val="2"/>
                <c:pt idx="0">
                  <c:v>4539</c:v>
                </c:pt>
                <c:pt idx="1">
                  <c:v>1030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9B-4C4A-ABB3-25180F71E38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B04A38-8967-4836-AF1F-BAAF6BD3A0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64599D1-5E36-490B-99D4-B9F6011CFB96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EMENDA CONSTITUCIONAL</a:t>
          </a:r>
        </a:p>
      </dgm:t>
    </dgm:pt>
    <dgm:pt modelId="{06D9690E-5EFB-46DB-B1A9-808AD4C28402}" type="parTrans" cxnId="{F96E35B9-85D9-4ED0-A269-126AF0D7CD1B}">
      <dgm:prSet/>
      <dgm:spPr/>
      <dgm:t>
        <a:bodyPr/>
        <a:lstStyle/>
        <a:p>
          <a:endParaRPr lang="pt-BR"/>
        </a:p>
      </dgm:t>
    </dgm:pt>
    <dgm:pt modelId="{63AF1EB3-7A7F-4173-B843-9DF8EDA0A18C}" type="sibTrans" cxnId="{F96E35B9-85D9-4ED0-A269-126AF0D7CD1B}">
      <dgm:prSet/>
      <dgm:spPr/>
      <dgm:t>
        <a:bodyPr/>
        <a:lstStyle/>
        <a:p>
          <a:endParaRPr lang="pt-BR"/>
        </a:p>
      </dgm:t>
    </dgm:pt>
    <dgm:pt modelId="{2EE85F83-53BA-4E34-9859-45A350EF05D6}">
      <dgm:prSet phldrT="[Texto]"/>
      <dgm:spPr/>
      <dgm:t>
        <a:bodyPr/>
        <a:lstStyle/>
        <a:p>
          <a:r>
            <a:rPr lang="pt-BR" dirty="0"/>
            <a:t>Muitos temais ainda dependem de regulamentação</a:t>
          </a:r>
        </a:p>
      </dgm:t>
    </dgm:pt>
    <dgm:pt modelId="{2F7ED165-840F-44EB-8971-971C6832AED2}" type="parTrans" cxnId="{8DDD0E7A-90E2-4CB1-843D-1E7FCE430D5E}">
      <dgm:prSet/>
      <dgm:spPr/>
      <dgm:t>
        <a:bodyPr/>
        <a:lstStyle/>
        <a:p>
          <a:endParaRPr lang="pt-BR"/>
        </a:p>
      </dgm:t>
    </dgm:pt>
    <dgm:pt modelId="{B2116152-BC53-435C-ABA7-47AE7E20C3F0}" type="sibTrans" cxnId="{8DDD0E7A-90E2-4CB1-843D-1E7FCE430D5E}">
      <dgm:prSet/>
      <dgm:spPr/>
      <dgm:t>
        <a:bodyPr/>
        <a:lstStyle/>
        <a:p>
          <a:endParaRPr lang="pt-BR"/>
        </a:p>
      </dgm:t>
    </dgm:pt>
    <dgm:pt modelId="{A5D0AF46-209F-4A1D-8CE6-15B49B2BD3E2}">
      <dgm:prSet phldrT="[Texto]"/>
      <dgm:spPr/>
      <dgm:t>
        <a:bodyPr/>
        <a:lstStyle/>
        <a:p>
          <a:r>
            <a:rPr lang="pt-BR" dirty="0"/>
            <a:t>Linhas gerais</a:t>
          </a:r>
        </a:p>
      </dgm:t>
    </dgm:pt>
    <dgm:pt modelId="{0354B83B-CF0A-4F79-A0A0-E8055ECC89DE}" type="parTrans" cxnId="{6A5CE72D-9A2E-4741-A76C-E54DB2EBBA73}">
      <dgm:prSet/>
      <dgm:spPr/>
      <dgm:t>
        <a:bodyPr/>
        <a:lstStyle/>
        <a:p>
          <a:endParaRPr lang="pt-BR"/>
        </a:p>
      </dgm:t>
    </dgm:pt>
    <dgm:pt modelId="{99DB8D40-1BF5-47EE-B3CD-579B4BD8D61C}" type="sibTrans" cxnId="{6A5CE72D-9A2E-4741-A76C-E54DB2EBBA73}">
      <dgm:prSet/>
      <dgm:spPr/>
      <dgm:t>
        <a:bodyPr/>
        <a:lstStyle/>
        <a:p>
          <a:endParaRPr lang="pt-BR"/>
        </a:p>
      </dgm:t>
    </dgm:pt>
    <dgm:pt modelId="{9CD9746B-EC7F-4F43-8836-81F24EBE9420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TRIBUTAÇÃO SOBRE O CONSUMO</a:t>
          </a:r>
        </a:p>
      </dgm:t>
    </dgm:pt>
    <dgm:pt modelId="{F50AB2A7-F06E-41A7-AFAE-1C3F12D36C88}" type="parTrans" cxnId="{714946EA-5AB0-467D-A393-35BA9702DD2F}">
      <dgm:prSet/>
      <dgm:spPr/>
      <dgm:t>
        <a:bodyPr/>
        <a:lstStyle/>
        <a:p>
          <a:endParaRPr lang="pt-BR"/>
        </a:p>
      </dgm:t>
    </dgm:pt>
    <dgm:pt modelId="{A786BF87-F2A7-4399-8A3D-D1213F395FB8}" type="sibTrans" cxnId="{714946EA-5AB0-467D-A393-35BA9702DD2F}">
      <dgm:prSet/>
      <dgm:spPr/>
      <dgm:t>
        <a:bodyPr/>
        <a:lstStyle/>
        <a:p>
          <a:endParaRPr lang="pt-BR"/>
        </a:p>
      </dgm:t>
    </dgm:pt>
    <dgm:pt modelId="{5EC862A4-1D82-4953-A99E-58839D4763DB}">
      <dgm:prSet phldrT="[Texto]"/>
      <dgm:spPr/>
      <dgm:t>
        <a:bodyPr/>
        <a:lstStyle/>
        <a:p>
          <a:r>
            <a:rPr lang="pt-BR" dirty="0"/>
            <a:t>Mexe pouco com outros tributos</a:t>
          </a:r>
        </a:p>
      </dgm:t>
    </dgm:pt>
    <dgm:pt modelId="{5EF3D267-CCF5-44E9-A125-BA24E25D82CB}" type="parTrans" cxnId="{57A94FAB-6A59-474F-A96D-DBF271E5D5C8}">
      <dgm:prSet/>
      <dgm:spPr/>
      <dgm:t>
        <a:bodyPr/>
        <a:lstStyle/>
        <a:p>
          <a:endParaRPr lang="pt-BR"/>
        </a:p>
      </dgm:t>
    </dgm:pt>
    <dgm:pt modelId="{00837D07-EDCB-4C3E-A340-061636F0278A}" type="sibTrans" cxnId="{57A94FAB-6A59-474F-A96D-DBF271E5D5C8}">
      <dgm:prSet/>
      <dgm:spPr/>
      <dgm:t>
        <a:bodyPr/>
        <a:lstStyle/>
        <a:p>
          <a:endParaRPr lang="pt-BR"/>
        </a:p>
      </dgm:t>
    </dgm:pt>
    <dgm:pt modelId="{2CB5AA50-4CF0-42BF-84B3-C6DD33350742}">
      <dgm:prSet phldrT="[Texto]"/>
      <dgm:spPr/>
      <dgm:t>
        <a:bodyPr/>
        <a:lstStyle/>
        <a:p>
          <a:r>
            <a:rPr lang="pt-BR" dirty="0"/>
            <a:t>Foco: tributação do consumo</a:t>
          </a:r>
        </a:p>
      </dgm:t>
    </dgm:pt>
    <dgm:pt modelId="{A8CD1A04-80A3-4AF2-9866-67A3CBDA8781}" type="parTrans" cxnId="{7FDD3793-EDD5-4425-A77E-F1F59F9E1F56}">
      <dgm:prSet/>
      <dgm:spPr/>
      <dgm:t>
        <a:bodyPr/>
        <a:lstStyle/>
        <a:p>
          <a:endParaRPr lang="pt-BR"/>
        </a:p>
      </dgm:t>
    </dgm:pt>
    <dgm:pt modelId="{564998C3-3589-4664-8D8B-EC3D1505144F}" type="sibTrans" cxnId="{7FDD3793-EDD5-4425-A77E-F1F59F9E1F56}">
      <dgm:prSet/>
      <dgm:spPr/>
      <dgm:t>
        <a:bodyPr/>
        <a:lstStyle/>
        <a:p>
          <a:endParaRPr lang="pt-BR"/>
        </a:p>
      </dgm:t>
    </dgm:pt>
    <dgm:pt modelId="{046D10CA-7B94-4305-AE94-B767228FCFAF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TRANSIÇÃO</a:t>
          </a:r>
        </a:p>
      </dgm:t>
    </dgm:pt>
    <dgm:pt modelId="{4EE02D17-5023-4A49-BC5D-DFFEFC5E0730}" type="parTrans" cxnId="{EC3B20AF-41B9-4381-ADCA-C7F5C73AB81F}">
      <dgm:prSet/>
      <dgm:spPr/>
      <dgm:t>
        <a:bodyPr/>
        <a:lstStyle/>
        <a:p>
          <a:endParaRPr lang="pt-BR"/>
        </a:p>
      </dgm:t>
    </dgm:pt>
    <dgm:pt modelId="{EED7CCCB-E786-48A1-B098-3E2C6C761277}" type="sibTrans" cxnId="{EC3B20AF-41B9-4381-ADCA-C7F5C73AB81F}">
      <dgm:prSet/>
      <dgm:spPr/>
      <dgm:t>
        <a:bodyPr/>
        <a:lstStyle/>
        <a:p>
          <a:endParaRPr lang="pt-BR"/>
        </a:p>
      </dgm:t>
    </dgm:pt>
    <dgm:pt modelId="{4ED28E76-BDD1-43CC-A848-FCD8FBB02EF1}">
      <dgm:prSet phldrT="[Texto]"/>
      <dgm:spPr/>
      <dgm:t>
        <a:bodyPr/>
        <a:lstStyle/>
        <a:p>
          <a:r>
            <a:rPr lang="pt-BR" dirty="0"/>
            <a:t>50 anos de transição</a:t>
          </a:r>
        </a:p>
      </dgm:t>
    </dgm:pt>
    <dgm:pt modelId="{2213F165-7D7A-41E5-A194-35F849350C9C}" type="parTrans" cxnId="{884E292C-01C0-4063-814E-13AC2F6BA341}">
      <dgm:prSet/>
      <dgm:spPr/>
      <dgm:t>
        <a:bodyPr/>
        <a:lstStyle/>
        <a:p>
          <a:endParaRPr lang="pt-BR"/>
        </a:p>
      </dgm:t>
    </dgm:pt>
    <dgm:pt modelId="{A968BA26-6BEF-4BFF-83E3-A6542DF1DCC2}" type="sibTrans" cxnId="{884E292C-01C0-4063-814E-13AC2F6BA341}">
      <dgm:prSet/>
      <dgm:spPr/>
      <dgm:t>
        <a:bodyPr/>
        <a:lstStyle/>
        <a:p>
          <a:endParaRPr lang="pt-BR"/>
        </a:p>
      </dgm:t>
    </dgm:pt>
    <dgm:pt modelId="{8658724B-76B7-48B0-9675-7028B9A5C331}">
      <dgm:prSet phldrT="[Texto]"/>
      <dgm:spPr/>
      <dgm:t>
        <a:bodyPr/>
        <a:lstStyle/>
        <a:p>
          <a:r>
            <a:rPr lang="pt-BR" dirty="0"/>
            <a:t>Repartição de receitas muda gradualmente</a:t>
          </a:r>
        </a:p>
      </dgm:t>
    </dgm:pt>
    <dgm:pt modelId="{F51C53A4-C108-4B97-9FF0-AA5765B32FB1}" type="parTrans" cxnId="{61FC865A-C367-4409-8A5B-0CFC8BEC7F8C}">
      <dgm:prSet/>
      <dgm:spPr/>
      <dgm:t>
        <a:bodyPr/>
        <a:lstStyle/>
        <a:p>
          <a:endParaRPr lang="pt-BR"/>
        </a:p>
      </dgm:t>
    </dgm:pt>
    <dgm:pt modelId="{008B83D4-934C-46F9-A8A3-50B7A05714EC}" type="sibTrans" cxnId="{61FC865A-C367-4409-8A5B-0CFC8BEC7F8C}">
      <dgm:prSet/>
      <dgm:spPr/>
      <dgm:t>
        <a:bodyPr/>
        <a:lstStyle/>
        <a:p>
          <a:endParaRPr lang="pt-BR"/>
        </a:p>
      </dgm:t>
    </dgm:pt>
    <dgm:pt modelId="{508D8A43-2428-4548-B65B-7F9D0A46AB45}" type="pres">
      <dgm:prSet presAssocID="{6DB04A38-8967-4836-AF1F-BAAF6BD3A077}" presName="Name0" presStyleCnt="0">
        <dgm:presLayoutVars>
          <dgm:dir/>
          <dgm:animLvl val="lvl"/>
          <dgm:resizeHandles val="exact"/>
        </dgm:presLayoutVars>
      </dgm:prSet>
      <dgm:spPr/>
    </dgm:pt>
    <dgm:pt modelId="{1C844D40-2827-4A00-A472-C8D58BF75FF9}" type="pres">
      <dgm:prSet presAssocID="{964599D1-5E36-490B-99D4-B9F6011CFB96}" presName="composite" presStyleCnt="0"/>
      <dgm:spPr/>
    </dgm:pt>
    <dgm:pt modelId="{F8E8CE9C-0172-4051-9C5A-69362990B95B}" type="pres">
      <dgm:prSet presAssocID="{964599D1-5E36-490B-99D4-B9F6011CFB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27583A1-CA93-49F1-9BD4-6691550B91C0}" type="pres">
      <dgm:prSet presAssocID="{964599D1-5E36-490B-99D4-B9F6011CFB96}" presName="desTx" presStyleLbl="alignAccFollowNode1" presStyleIdx="0" presStyleCnt="3">
        <dgm:presLayoutVars>
          <dgm:bulletEnabled val="1"/>
        </dgm:presLayoutVars>
      </dgm:prSet>
      <dgm:spPr/>
    </dgm:pt>
    <dgm:pt modelId="{1C71BE97-6BF2-4BD2-9E8C-5A657F29EB0D}" type="pres">
      <dgm:prSet presAssocID="{63AF1EB3-7A7F-4173-B843-9DF8EDA0A18C}" presName="space" presStyleCnt="0"/>
      <dgm:spPr/>
    </dgm:pt>
    <dgm:pt modelId="{3B398162-25C6-44E0-8BB3-D4187A2D8D60}" type="pres">
      <dgm:prSet presAssocID="{9CD9746B-EC7F-4F43-8836-81F24EBE9420}" presName="composite" presStyleCnt="0"/>
      <dgm:spPr/>
    </dgm:pt>
    <dgm:pt modelId="{9F2F3A5E-A71C-4DE2-BBDB-9FC2FAB7F5DE}" type="pres">
      <dgm:prSet presAssocID="{9CD9746B-EC7F-4F43-8836-81F24EBE942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9A8AC04-6D8E-4336-B01A-52AF7D4CF16D}" type="pres">
      <dgm:prSet presAssocID="{9CD9746B-EC7F-4F43-8836-81F24EBE9420}" presName="desTx" presStyleLbl="alignAccFollowNode1" presStyleIdx="1" presStyleCnt="3">
        <dgm:presLayoutVars>
          <dgm:bulletEnabled val="1"/>
        </dgm:presLayoutVars>
      </dgm:prSet>
      <dgm:spPr/>
    </dgm:pt>
    <dgm:pt modelId="{3265DA8E-AABB-47FF-A1CA-CCAA3E9B4428}" type="pres">
      <dgm:prSet presAssocID="{A786BF87-F2A7-4399-8A3D-D1213F395FB8}" presName="space" presStyleCnt="0"/>
      <dgm:spPr/>
    </dgm:pt>
    <dgm:pt modelId="{78FE08C5-E2ED-47FD-ABEF-2BEDC3A71901}" type="pres">
      <dgm:prSet presAssocID="{046D10CA-7B94-4305-AE94-B767228FCFAF}" presName="composite" presStyleCnt="0"/>
      <dgm:spPr/>
    </dgm:pt>
    <dgm:pt modelId="{9E78288C-EF13-47FD-A9CA-71AF790DBEC2}" type="pres">
      <dgm:prSet presAssocID="{046D10CA-7B94-4305-AE94-B767228FCFA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0A7DBBA-4651-4B0E-9811-1AECD9102724}" type="pres">
      <dgm:prSet presAssocID="{046D10CA-7B94-4305-AE94-B767228FCFA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F468D03-F0F8-4F20-B89F-4BCE4E36A222}" type="presOf" srcId="{4ED28E76-BDD1-43CC-A848-FCD8FBB02EF1}" destId="{20A7DBBA-4651-4B0E-9811-1AECD9102724}" srcOrd="0" destOrd="0" presId="urn:microsoft.com/office/officeart/2005/8/layout/hList1"/>
    <dgm:cxn modelId="{884E292C-01C0-4063-814E-13AC2F6BA341}" srcId="{046D10CA-7B94-4305-AE94-B767228FCFAF}" destId="{4ED28E76-BDD1-43CC-A848-FCD8FBB02EF1}" srcOrd="0" destOrd="0" parTransId="{2213F165-7D7A-41E5-A194-35F849350C9C}" sibTransId="{A968BA26-6BEF-4BFF-83E3-A6542DF1DCC2}"/>
    <dgm:cxn modelId="{6A5CE72D-9A2E-4741-A76C-E54DB2EBBA73}" srcId="{964599D1-5E36-490B-99D4-B9F6011CFB96}" destId="{A5D0AF46-209F-4A1D-8CE6-15B49B2BD3E2}" srcOrd="1" destOrd="0" parTransId="{0354B83B-CF0A-4F79-A0A0-E8055ECC89DE}" sibTransId="{99DB8D40-1BF5-47EE-B3CD-579B4BD8D61C}"/>
    <dgm:cxn modelId="{2B656F36-1678-48C8-A003-01C3694D6B85}" type="presOf" srcId="{964599D1-5E36-490B-99D4-B9F6011CFB96}" destId="{F8E8CE9C-0172-4051-9C5A-69362990B95B}" srcOrd="0" destOrd="0" presId="urn:microsoft.com/office/officeart/2005/8/layout/hList1"/>
    <dgm:cxn modelId="{E527F56C-EB21-43E5-A1FA-B3E95D1BDFD5}" type="presOf" srcId="{2EE85F83-53BA-4E34-9859-45A350EF05D6}" destId="{A27583A1-CA93-49F1-9BD4-6691550B91C0}" srcOrd="0" destOrd="0" presId="urn:microsoft.com/office/officeart/2005/8/layout/hList1"/>
    <dgm:cxn modelId="{40216550-CD49-4843-B5CB-8DEF58D3A6D5}" type="presOf" srcId="{046D10CA-7B94-4305-AE94-B767228FCFAF}" destId="{9E78288C-EF13-47FD-A9CA-71AF790DBEC2}" srcOrd="0" destOrd="0" presId="urn:microsoft.com/office/officeart/2005/8/layout/hList1"/>
    <dgm:cxn modelId="{9B790652-2B8F-42D6-9448-D4E57CD4457E}" type="presOf" srcId="{2CB5AA50-4CF0-42BF-84B3-C6DD33350742}" destId="{19A8AC04-6D8E-4336-B01A-52AF7D4CF16D}" srcOrd="0" destOrd="1" presId="urn:microsoft.com/office/officeart/2005/8/layout/hList1"/>
    <dgm:cxn modelId="{8DDD0E7A-90E2-4CB1-843D-1E7FCE430D5E}" srcId="{964599D1-5E36-490B-99D4-B9F6011CFB96}" destId="{2EE85F83-53BA-4E34-9859-45A350EF05D6}" srcOrd="0" destOrd="0" parTransId="{2F7ED165-840F-44EB-8971-971C6832AED2}" sibTransId="{B2116152-BC53-435C-ABA7-47AE7E20C3F0}"/>
    <dgm:cxn modelId="{61FC865A-C367-4409-8A5B-0CFC8BEC7F8C}" srcId="{046D10CA-7B94-4305-AE94-B767228FCFAF}" destId="{8658724B-76B7-48B0-9675-7028B9A5C331}" srcOrd="1" destOrd="0" parTransId="{F51C53A4-C108-4B97-9FF0-AA5765B32FB1}" sibTransId="{008B83D4-934C-46F9-A8A3-50B7A05714EC}"/>
    <dgm:cxn modelId="{2681667E-6A93-4D3C-9BE9-FB2058E763A9}" type="presOf" srcId="{5EC862A4-1D82-4953-A99E-58839D4763DB}" destId="{19A8AC04-6D8E-4336-B01A-52AF7D4CF16D}" srcOrd="0" destOrd="0" presId="urn:microsoft.com/office/officeart/2005/8/layout/hList1"/>
    <dgm:cxn modelId="{668BD088-3ACF-4069-B94C-80356890452A}" type="presOf" srcId="{9CD9746B-EC7F-4F43-8836-81F24EBE9420}" destId="{9F2F3A5E-A71C-4DE2-BBDB-9FC2FAB7F5DE}" srcOrd="0" destOrd="0" presId="urn:microsoft.com/office/officeart/2005/8/layout/hList1"/>
    <dgm:cxn modelId="{C1917F8D-921E-454E-843A-A4523B041EE0}" type="presOf" srcId="{A5D0AF46-209F-4A1D-8CE6-15B49B2BD3E2}" destId="{A27583A1-CA93-49F1-9BD4-6691550B91C0}" srcOrd="0" destOrd="1" presId="urn:microsoft.com/office/officeart/2005/8/layout/hList1"/>
    <dgm:cxn modelId="{B601228F-54B3-49D1-9499-06F2C06660E5}" type="presOf" srcId="{8658724B-76B7-48B0-9675-7028B9A5C331}" destId="{20A7DBBA-4651-4B0E-9811-1AECD9102724}" srcOrd="0" destOrd="1" presId="urn:microsoft.com/office/officeart/2005/8/layout/hList1"/>
    <dgm:cxn modelId="{7FDD3793-EDD5-4425-A77E-F1F59F9E1F56}" srcId="{9CD9746B-EC7F-4F43-8836-81F24EBE9420}" destId="{2CB5AA50-4CF0-42BF-84B3-C6DD33350742}" srcOrd="1" destOrd="0" parTransId="{A8CD1A04-80A3-4AF2-9866-67A3CBDA8781}" sibTransId="{564998C3-3589-4664-8D8B-EC3D1505144F}"/>
    <dgm:cxn modelId="{57A94FAB-6A59-474F-A96D-DBF271E5D5C8}" srcId="{9CD9746B-EC7F-4F43-8836-81F24EBE9420}" destId="{5EC862A4-1D82-4953-A99E-58839D4763DB}" srcOrd="0" destOrd="0" parTransId="{5EF3D267-CCF5-44E9-A125-BA24E25D82CB}" sibTransId="{00837D07-EDCB-4C3E-A340-061636F0278A}"/>
    <dgm:cxn modelId="{EC3B20AF-41B9-4381-ADCA-C7F5C73AB81F}" srcId="{6DB04A38-8967-4836-AF1F-BAAF6BD3A077}" destId="{046D10CA-7B94-4305-AE94-B767228FCFAF}" srcOrd="2" destOrd="0" parTransId="{4EE02D17-5023-4A49-BC5D-DFFEFC5E0730}" sibTransId="{EED7CCCB-E786-48A1-B098-3E2C6C761277}"/>
    <dgm:cxn modelId="{F96E35B9-85D9-4ED0-A269-126AF0D7CD1B}" srcId="{6DB04A38-8967-4836-AF1F-BAAF6BD3A077}" destId="{964599D1-5E36-490B-99D4-B9F6011CFB96}" srcOrd="0" destOrd="0" parTransId="{06D9690E-5EFB-46DB-B1A9-808AD4C28402}" sibTransId="{63AF1EB3-7A7F-4173-B843-9DF8EDA0A18C}"/>
    <dgm:cxn modelId="{0C1AABDA-49A7-4FAF-9C41-28D3A0F493A9}" type="presOf" srcId="{6DB04A38-8967-4836-AF1F-BAAF6BD3A077}" destId="{508D8A43-2428-4548-B65B-7F9D0A46AB45}" srcOrd="0" destOrd="0" presId="urn:microsoft.com/office/officeart/2005/8/layout/hList1"/>
    <dgm:cxn modelId="{714946EA-5AB0-467D-A393-35BA9702DD2F}" srcId="{6DB04A38-8967-4836-AF1F-BAAF6BD3A077}" destId="{9CD9746B-EC7F-4F43-8836-81F24EBE9420}" srcOrd="1" destOrd="0" parTransId="{F50AB2A7-F06E-41A7-AFAE-1C3F12D36C88}" sibTransId="{A786BF87-F2A7-4399-8A3D-D1213F395FB8}"/>
    <dgm:cxn modelId="{326F4FB3-F311-47C9-9D66-A8A50751F76C}" type="presParOf" srcId="{508D8A43-2428-4548-B65B-7F9D0A46AB45}" destId="{1C844D40-2827-4A00-A472-C8D58BF75FF9}" srcOrd="0" destOrd="0" presId="urn:microsoft.com/office/officeart/2005/8/layout/hList1"/>
    <dgm:cxn modelId="{269BC768-D639-47F2-89FD-468DA116B179}" type="presParOf" srcId="{1C844D40-2827-4A00-A472-C8D58BF75FF9}" destId="{F8E8CE9C-0172-4051-9C5A-69362990B95B}" srcOrd="0" destOrd="0" presId="urn:microsoft.com/office/officeart/2005/8/layout/hList1"/>
    <dgm:cxn modelId="{75838776-895C-4584-B36B-D5D516C2C70F}" type="presParOf" srcId="{1C844D40-2827-4A00-A472-C8D58BF75FF9}" destId="{A27583A1-CA93-49F1-9BD4-6691550B91C0}" srcOrd="1" destOrd="0" presId="urn:microsoft.com/office/officeart/2005/8/layout/hList1"/>
    <dgm:cxn modelId="{ACAB0B2B-8BCD-4C09-A12A-C065A230BEC2}" type="presParOf" srcId="{508D8A43-2428-4548-B65B-7F9D0A46AB45}" destId="{1C71BE97-6BF2-4BD2-9E8C-5A657F29EB0D}" srcOrd="1" destOrd="0" presId="urn:microsoft.com/office/officeart/2005/8/layout/hList1"/>
    <dgm:cxn modelId="{BFCD23A1-BE45-4CAD-B42C-EDDF6047B541}" type="presParOf" srcId="{508D8A43-2428-4548-B65B-7F9D0A46AB45}" destId="{3B398162-25C6-44E0-8BB3-D4187A2D8D60}" srcOrd="2" destOrd="0" presId="urn:microsoft.com/office/officeart/2005/8/layout/hList1"/>
    <dgm:cxn modelId="{1884CC95-7995-41D8-95DA-587E7419EB46}" type="presParOf" srcId="{3B398162-25C6-44E0-8BB3-D4187A2D8D60}" destId="{9F2F3A5E-A71C-4DE2-BBDB-9FC2FAB7F5DE}" srcOrd="0" destOrd="0" presId="urn:microsoft.com/office/officeart/2005/8/layout/hList1"/>
    <dgm:cxn modelId="{90D17337-CEE4-443B-A761-E22CF90DAB21}" type="presParOf" srcId="{3B398162-25C6-44E0-8BB3-D4187A2D8D60}" destId="{19A8AC04-6D8E-4336-B01A-52AF7D4CF16D}" srcOrd="1" destOrd="0" presId="urn:microsoft.com/office/officeart/2005/8/layout/hList1"/>
    <dgm:cxn modelId="{8158A7AD-6F0F-400A-84BB-FA16EBF3E59A}" type="presParOf" srcId="{508D8A43-2428-4548-B65B-7F9D0A46AB45}" destId="{3265DA8E-AABB-47FF-A1CA-CCAA3E9B4428}" srcOrd="3" destOrd="0" presId="urn:microsoft.com/office/officeart/2005/8/layout/hList1"/>
    <dgm:cxn modelId="{D59EC14F-9B3D-44BC-80E5-96E9FC555F5E}" type="presParOf" srcId="{508D8A43-2428-4548-B65B-7F9D0A46AB45}" destId="{78FE08C5-E2ED-47FD-ABEF-2BEDC3A71901}" srcOrd="4" destOrd="0" presId="urn:microsoft.com/office/officeart/2005/8/layout/hList1"/>
    <dgm:cxn modelId="{7F66E032-BE9E-4AA4-A34E-F98066F31615}" type="presParOf" srcId="{78FE08C5-E2ED-47FD-ABEF-2BEDC3A71901}" destId="{9E78288C-EF13-47FD-A9CA-71AF790DBEC2}" srcOrd="0" destOrd="0" presId="urn:microsoft.com/office/officeart/2005/8/layout/hList1"/>
    <dgm:cxn modelId="{C8D6936B-725B-4E08-B23B-1165ABE01288}" type="presParOf" srcId="{78FE08C5-E2ED-47FD-ABEF-2BEDC3A71901}" destId="{20A7DBBA-4651-4B0E-9811-1AECD91027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0FA19C-9CF5-4AB5-9E43-2AE09B0040F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BD841C13-AA69-4A29-AF42-F8580AAE8FE8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/>
            <a:t>ICMS (Estado)</a:t>
          </a:r>
        </a:p>
      </dgm:t>
    </dgm:pt>
    <dgm:pt modelId="{03D9F93A-5282-48B4-8008-9B0FA6B9BCEA}" type="parTrans" cxnId="{55D2BB47-0E9C-4F55-ADDA-8CA62879F83B}">
      <dgm:prSet/>
      <dgm:spPr/>
      <dgm:t>
        <a:bodyPr/>
        <a:lstStyle/>
        <a:p>
          <a:endParaRPr lang="pt-BR"/>
        </a:p>
      </dgm:t>
    </dgm:pt>
    <dgm:pt modelId="{9096E86E-6CA3-4FA6-9E50-30AF72DFE77D}" type="sibTrans" cxnId="{55D2BB47-0E9C-4F55-ADDA-8CA62879F83B}">
      <dgm:prSet/>
      <dgm:spPr/>
      <dgm:t>
        <a:bodyPr/>
        <a:lstStyle/>
        <a:p>
          <a:endParaRPr lang="pt-BR"/>
        </a:p>
      </dgm:t>
    </dgm:pt>
    <dgm:pt modelId="{C902A408-9684-4B8E-9A81-5A4CB261B4FA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/>
            <a:t>ISS (Município)</a:t>
          </a:r>
        </a:p>
      </dgm:t>
    </dgm:pt>
    <dgm:pt modelId="{F93FBC7F-4B6C-4D05-BCDD-B9A64631D4B8}" type="parTrans" cxnId="{0ABFCB10-3CD4-487F-AABB-CFE6BD526453}">
      <dgm:prSet/>
      <dgm:spPr/>
      <dgm:t>
        <a:bodyPr/>
        <a:lstStyle/>
        <a:p>
          <a:endParaRPr lang="pt-BR"/>
        </a:p>
      </dgm:t>
    </dgm:pt>
    <dgm:pt modelId="{00A59C8E-B456-4E5A-A82D-B4DA5C0C6993}" type="sibTrans" cxnId="{0ABFCB10-3CD4-487F-AABB-CFE6BD526453}">
      <dgm:prSet/>
      <dgm:spPr/>
      <dgm:t>
        <a:bodyPr/>
        <a:lstStyle/>
        <a:p>
          <a:endParaRPr lang="pt-BR"/>
        </a:p>
      </dgm:t>
    </dgm:pt>
    <dgm:pt modelId="{FB80AB51-6211-4D62-ADA0-F2C519AE18C4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b="1" dirty="0"/>
            <a:t>IBS (Estados e Municípios) + CBS (União)</a:t>
          </a:r>
        </a:p>
      </dgm:t>
    </dgm:pt>
    <dgm:pt modelId="{4DE79F93-49EE-4FEC-A0AD-4C2FB71A2A75}" type="parTrans" cxnId="{73CB8D09-B816-4B42-A64E-1E9A92889859}">
      <dgm:prSet/>
      <dgm:spPr/>
      <dgm:t>
        <a:bodyPr/>
        <a:lstStyle/>
        <a:p>
          <a:endParaRPr lang="pt-BR"/>
        </a:p>
      </dgm:t>
    </dgm:pt>
    <dgm:pt modelId="{4C6E928D-6722-4D76-9C1C-BD5A8C2A1655}" type="sibTrans" cxnId="{73CB8D09-B816-4B42-A64E-1E9A92889859}">
      <dgm:prSet/>
      <dgm:spPr/>
      <dgm:t>
        <a:bodyPr/>
        <a:lstStyle/>
        <a:p>
          <a:endParaRPr lang="pt-BR"/>
        </a:p>
      </dgm:t>
    </dgm:pt>
    <dgm:pt modelId="{A841C733-5EA8-437B-906C-D49D63F9D71E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/>
            <a:t>IPI (União)</a:t>
          </a:r>
        </a:p>
      </dgm:t>
    </dgm:pt>
    <dgm:pt modelId="{1A7F1C2D-A513-46D9-A866-5624B8F11E6E}" type="parTrans" cxnId="{9C169616-6468-49DD-BE97-B146A4A45171}">
      <dgm:prSet/>
      <dgm:spPr/>
      <dgm:t>
        <a:bodyPr/>
        <a:lstStyle/>
        <a:p>
          <a:endParaRPr lang="pt-BR"/>
        </a:p>
      </dgm:t>
    </dgm:pt>
    <dgm:pt modelId="{A175262D-9C8B-43B0-9C1D-0C6EB52CAF70}" type="sibTrans" cxnId="{9C169616-6468-49DD-BE97-B146A4A45171}">
      <dgm:prSet/>
      <dgm:spPr/>
      <dgm:t>
        <a:bodyPr/>
        <a:lstStyle/>
        <a:p>
          <a:endParaRPr lang="pt-BR"/>
        </a:p>
      </dgm:t>
    </dgm:pt>
    <dgm:pt modelId="{C7CF9980-853C-4DB4-B778-DA87FE33CCFF}">
      <dgm:prSet phldrT="[Texto]"/>
      <dgm:spPr>
        <a:solidFill>
          <a:srgbClr val="002060"/>
        </a:solidFill>
      </dgm:spPr>
      <dgm:t>
        <a:bodyPr/>
        <a:lstStyle/>
        <a:p>
          <a:r>
            <a:rPr lang="pt-BR" b="1" dirty="0"/>
            <a:t>Pis/Cofins (União)</a:t>
          </a:r>
        </a:p>
      </dgm:t>
    </dgm:pt>
    <dgm:pt modelId="{F97D4077-9397-437A-9DF3-A6E5F98C3847}" type="parTrans" cxnId="{9882F611-1691-47C6-8E93-E3E63300EDC4}">
      <dgm:prSet/>
      <dgm:spPr/>
      <dgm:t>
        <a:bodyPr/>
        <a:lstStyle/>
        <a:p>
          <a:endParaRPr lang="pt-BR"/>
        </a:p>
      </dgm:t>
    </dgm:pt>
    <dgm:pt modelId="{B128708E-411F-4451-9710-3B27DFB89A05}" type="sibTrans" cxnId="{9882F611-1691-47C6-8E93-E3E63300EDC4}">
      <dgm:prSet/>
      <dgm:spPr/>
      <dgm:t>
        <a:bodyPr/>
        <a:lstStyle/>
        <a:p>
          <a:endParaRPr lang="pt-BR"/>
        </a:p>
      </dgm:t>
    </dgm:pt>
    <dgm:pt modelId="{B9718DF1-B572-49A5-8FD7-F120433A918F}" type="pres">
      <dgm:prSet presAssocID="{FB0FA19C-9CF5-4AB5-9E43-2AE09B0040F9}" presName="Name0" presStyleCnt="0">
        <dgm:presLayoutVars>
          <dgm:dir/>
          <dgm:resizeHandles val="exact"/>
        </dgm:presLayoutVars>
      </dgm:prSet>
      <dgm:spPr/>
    </dgm:pt>
    <dgm:pt modelId="{D87FF948-B92D-419D-B99B-C7312A4DF0C5}" type="pres">
      <dgm:prSet presAssocID="{FB0FA19C-9CF5-4AB5-9E43-2AE09B0040F9}" presName="vNodes" presStyleCnt="0"/>
      <dgm:spPr/>
    </dgm:pt>
    <dgm:pt modelId="{E5941F94-F0DD-4282-8E98-0D556C820FAF}" type="pres">
      <dgm:prSet presAssocID="{BD841C13-AA69-4A29-AF42-F8580AAE8FE8}" presName="node" presStyleLbl="node1" presStyleIdx="0" presStyleCnt="5">
        <dgm:presLayoutVars>
          <dgm:bulletEnabled val="1"/>
        </dgm:presLayoutVars>
      </dgm:prSet>
      <dgm:spPr/>
    </dgm:pt>
    <dgm:pt modelId="{73E41E63-E4FC-4BC3-A48E-E0F05C87D898}" type="pres">
      <dgm:prSet presAssocID="{9096E86E-6CA3-4FA6-9E50-30AF72DFE77D}" presName="spacerT" presStyleCnt="0"/>
      <dgm:spPr/>
    </dgm:pt>
    <dgm:pt modelId="{A3BFEC23-A0BA-423B-8643-D68B5EA5DF09}" type="pres">
      <dgm:prSet presAssocID="{9096E86E-6CA3-4FA6-9E50-30AF72DFE77D}" presName="sibTrans" presStyleLbl="sibTrans2D1" presStyleIdx="0" presStyleCnt="4"/>
      <dgm:spPr/>
    </dgm:pt>
    <dgm:pt modelId="{9C836751-1710-409D-ADD3-BB6B0914E182}" type="pres">
      <dgm:prSet presAssocID="{9096E86E-6CA3-4FA6-9E50-30AF72DFE77D}" presName="spacerB" presStyleCnt="0"/>
      <dgm:spPr/>
    </dgm:pt>
    <dgm:pt modelId="{2B9379D9-D244-4FE8-9D7F-2CB56C796D05}" type="pres">
      <dgm:prSet presAssocID="{C902A408-9684-4B8E-9A81-5A4CB261B4FA}" presName="node" presStyleLbl="node1" presStyleIdx="1" presStyleCnt="5">
        <dgm:presLayoutVars>
          <dgm:bulletEnabled val="1"/>
        </dgm:presLayoutVars>
      </dgm:prSet>
      <dgm:spPr/>
    </dgm:pt>
    <dgm:pt modelId="{614DB1D4-59CA-41C3-BDB4-8FB672E90D20}" type="pres">
      <dgm:prSet presAssocID="{00A59C8E-B456-4E5A-A82D-B4DA5C0C6993}" presName="spacerT" presStyleCnt="0"/>
      <dgm:spPr/>
    </dgm:pt>
    <dgm:pt modelId="{CF98B213-01F0-4214-9833-AE303983C409}" type="pres">
      <dgm:prSet presAssocID="{00A59C8E-B456-4E5A-A82D-B4DA5C0C6993}" presName="sibTrans" presStyleLbl="sibTrans2D1" presStyleIdx="1" presStyleCnt="4"/>
      <dgm:spPr/>
    </dgm:pt>
    <dgm:pt modelId="{40CB756B-E659-4387-BEC7-4FC5A8535B80}" type="pres">
      <dgm:prSet presAssocID="{00A59C8E-B456-4E5A-A82D-B4DA5C0C6993}" presName="spacerB" presStyleCnt="0"/>
      <dgm:spPr/>
    </dgm:pt>
    <dgm:pt modelId="{D35E1341-6F70-4AC3-A309-AF04971BBD21}" type="pres">
      <dgm:prSet presAssocID="{A841C733-5EA8-437B-906C-D49D63F9D71E}" presName="node" presStyleLbl="node1" presStyleIdx="2" presStyleCnt="5">
        <dgm:presLayoutVars>
          <dgm:bulletEnabled val="1"/>
        </dgm:presLayoutVars>
      </dgm:prSet>
      <dgm:spPr/>
    </dgm:pt>
    <dgm:pt modelId="{683A6875-9A59-4909-887C-2AE8AB1D4F35}" type="pres">
      <dgm:prSet presAssocID="{A175262D-9C8B-43B0-9C1D-0C6EB52CAF70}" presName="spacerT" presStyleCnt="0"/>
      <dgm:spPr/>
    </dgm:pt>
    <dgm:pt modelId="{F1055713-6B21-48B4-ACED-1B8234C89058}" type="pres">
      <dgm:prSet presAssocID="{A175262D-9C8B-43B0-9C1D-0C6EB52CAF70}" presName="sibTrans" presStyleLbl="sibTrans2D1" presStyleIdx="2" presStyleCnt="4"/>
      <dgm:spPr/>
    </dgm:pt>
    <dgm:pt modelId="{F98D08F9-114C-4964-B4FD-04C544EE122D}" type="pres">
      <dgm:prSet presAssocID="{A175262D-9C8B-43B0-9C1D-0C6EB52CAF70}" presName="spacerB" presStyleCnt="0"/>
      <dgm:spPr/>
    </dgm:pt>
    <dgm:pt modelId="{BEA63B6D-2662-49C4-BF50-4A7E571F137E}" type="pres">
      <dgm:prSet presAssocID="{C7CF9980-853C-4DB4-B778-DA87FE33CCFF}" presName="node" presStyleLbl="node1" presStyleIdx="3" presStyleCnt="5">
        <dgm:presLayoutVars>
          <dgm:bulletEnabled val="1"/>
        </dgm:presLayoutVars>
      </dgm:prSet>
      <dgm:spPr/>
    </dgm:pt>
    <dgm:pt modelId="{237665BA-1771-43A5-B198-993E7086307E}" type="pres">
      <dgm:prSet presAssocID="{FB0FA19C-9CF5-4AB5-9E43-2AE09B0040F9}" presName="sibTransLast" presStyleLbl="sibTrans2D1" presStyleIdx="3" presStyleCnt="4"/>
      <dgm:spPr/>
    </dgm:pt>
    <dgm:pt modelId="{B2C07D4E-7AA8-416B-9A20-743EC39C3684}" type="pres">
      <dgm:prSet presAssocID="{FB0FA19C-9CF5-4AB5-9E43-2AE09B0040F9}" presName="connectorText" presStyleLbl="sibTrans2D1" presStyleIdx="3" presStyleCnt="4"/>
      <dgm:spPr/>
    </dgm:pt>
    <dgm:pt modelId="{F0B2214E-72B5-4D72-BF4B-0340EF1FB3EF}" type="pres">
      <dgm:prSet presAssocID="{FB0FA19C-9CF5-4AB5-9E43-2AE09B0040F9}" presName="lastNode" presStyleLbl="node1" presStyleIdx="4" presStyleCnt="5" custScaleX="197192" custScaleY="195673">
        <dgm:presLayoutVars>
          <dgm:bulletEnabled val="1"/>
        </dgm:presLayoutVars>
      </dgm:prSet>
      <dgm:spPr/>
    </dgm:pt>
  </dgm:ptLst>
  <dgm:cxnLst>
    <dgm:cxn modelId="{B86D8906-9B54-4412-9441-BD4F0B378953}" type="presOf" srcId="{A841C733-5EA8-437B-906C-D49D63F9D71E}" destId="{D35E1341-6F70-4AC3-A309-AF04971BBD21}" srcOrd="0" destOrd="0" presId="urn:microsoft.com/office/officeart/2005/8/layout/equation2"/>
    <dgm:cxn modelId="{73CB8D09-B816-4B42-A64E-1E9A92889859}" srcId="{FB0FA19C-9CF5-4AB5-9E43-2AE09B0040F9}" destId="{FB80AB51-6211-4D62-ADA0-F2C519AE18C4}" srcOrd="4" destOrd="0" parTransId="{4DE79F93-49EE-4FEC-A0AD-4C2FB71A2A75}" sibTransId="{4C6E928D-6722-4D76-9C1C-BD5A8C2A1655}"/>
    <dgm:cxn modelId="{0ABFCB10-3CD4-487F-AABB-CFE6BD526453}" srcId="{FB0FA19C-9CF5-4AB5-9E43-2AE09B0040F9}" destId="{C902A408-9684-4B8E-9A81-5A4CB261B4FA}" srcOrd="1" destOrd="0" parTransId="{F93FBC7F-4B6C-4D05-BCDD-B9A64631D4B8}" sibTransId="{00A59C8E-B456-4E5A-A82D-B4DA5C0C6993}"/>
    <dgm:cxn modelId="{9882F611-1691-47C6-8E93-E3E63300EDC4}" srcId="{FB0FA19C-9CF5-4AB5-9E43-2AE09B0040F9}" destId="{C7CF9980-853C-4DB4-B778-DA87FE33CCFF}" srcOrd="3" destOrd="0" parTransId="{F97D4077-9397-437A-9DF3-A6E5F98C3847}" sibTransId="{B128708E-411F-4451-9710-3B27DFB89A05}"/>
    <dgm:cxn modelId="{9C169616-6468-49DD-BE97-B146A4A45171}" srcId="{FB0FA19C-9CF5-4AB5-9E43-2AE09B0040F9}" destId="{A841C733-5EA8-437B-906C-D49D63F9D71E}" srcOrd="2" destOrd="0" parTransId="{1A7F1C2D-A513-46D9-A866-5624B8F11E6E}" sibTransId="{A175262D-9C8B-43B0-9C1D-0C6EB52CAF70}"/>
    <dgm:cxn modelId="{A358EF23-62A6-4292-BB3A-013432F12E52}" type="presOf" srcId="{FB0FA19C-9CF5-4AB5-9E43-2AE09B0040F9}" destId="{B9718DF1-B572-49A5-8FD7-F120433A918F}" srcOrd="0" destOrd="0" presId="urn:microsoft.com/office/officeart/2005/8/layout/equation2"/>
    <dgm:cxn modelId="{7E348825-616C-4153-9347-C3ADFD83C410}" type="presOf" srcId="{00A59C8E-B456-4E5A-A82D-B4DA5C0C6993}" destId="{CF98B213-01F0-4214-9833-AE303983C409}" srcOrd="0" destOrd="0" presId="urn:microsoft.com/office/officeart/2005/8/layout/equation2"/>
    <dgm:cxn modelId="{1E9FD53E-147D-4752-92D3-70B25B0A5070}" type="presOf" srcId="{BD841C13-AA69-4A29-AF42-F8580AAE8FE8}" destId="{E5941F94-F0DD-4282-8E98-0D556C820FAF}" srcOrd="0" destOrd="0" presId="urn:microsoft.com/office/officeart/2005/8/layout/equation2"/>
    <dgm:cxn modelId="{AC99B55B-DA13-4288-93F5-FEA4C4905CBE}" type="presOf" srcId="{A175262D-9C8B-43B0-9C1D-0C6EB52CAF70}" destId="{F1055713-6B21-48B4-ACED-1B8234C89058}" srcOrd="0" destOrd="0" presId="urn:microsoft.com/office/officeart/2005/8/layout/equation2"/>
    <dgm:cxn modelId="{55D2BB47-0E9C-4F55-ADDA-8CA62879F83B}" srcId="{FB0FA19C-9CF5-4AB5-9E43-2AE09B0040F9}" destId="{BD841C13-AA69-4A29-AF42-F8580AAE8FE8}" srcOrd="0" destOrd="0" parTransId="{03D9F93A-5282-48B4-8008-9B0FA6B9BCEA}" sibTransId="{9096E86E-6CA3-4FA6-9E50-30AF72DFE77D}"/>
    <dgm:cxn modelId="{BCC9806E-643D-4B50-B00B-299F6CECA682}" type="presOf" srcId="{B128708E-411F-4451-9710-3B27DFB89A05}" destId="{B2C07D4E-7AA8-416B-9A20-743EC39C3684}" srcOrd="1" destOrd="0" presId="urn:microsoft.com/office/officeart/2005/8/layout/equation2"/>
    <dgm:cxn modelId="{0760F588-8749-4AF4-A794-EFF7EA934768}" type="presOf" srcId="{9096E86E-6CA3-4FA6-9E50-30AF72DFE77D}" destId="{A3BFEC23-A0BA-423B-8643-D68B5EA5DF09}" srcOrd="0" destOrd="0" presId="urn:microsoft.com/office/officeart/2005/8/layout/equation2"/>
    <dgm:cxn modelId="{D5F6C19B-A0A6-459F-B36D-29CBD6AF4521}" type="presOf" srcId="{C902A408-9684-4B8E-9A81-5A4CB261B4FA}" destId="{2B9379D9-D244-4FE8-9D7F-2CB56C796D05}" srcOrd="0" destOrd="0" presId="urn:microsoft.com/office/officeart/2005/8/layout/equation2"/>
    <dgm:cxn modelId="{81547DD8-71B2-4E7A-B185-B400C2E146B4}" type="presOf" srcId="{FB80AB51-6211-4D62-ADA0-F2C519AE18C4}" destId="{F0B2214E-72B5-4D72-BF4B-0340EF1FB3EF}" srcOrd="0" destOrd="0" presId="urn:microsoft.com/office/officeart/2005/8/layout/equation2"/>
    <dgm:cxn modelId="{9917FEDA-4A77-489E-BC79-18FE2CF05B29}" type="presOf" srcId="{B128708E-411F-4451-9710-3B27DFB89A05}" destId="{237665BA-1771-43A5-B198-993E7086307E}" srcOrd="0" destOrd="0" presId="urn:microsoft.com/office/officeart/2005/8/layout/equation2"/>
    <dgm:cxn modelId="{52F1C7EF-E810-4F3F-ABFE-D7097D819C05}" type="presOf" srcId="{C7CF9980-853C-4DB4-B778-DA87FE33CCFF}" destId="{BEA63B6D-2662-49C4-BF50-4A7E571F137E}" srcOrd="0" destOrd="0" presId="urn:microsoft.com/office/officeart/2005/8/layout/equation2"/>
    <dgm:cxn modelId="{0C79757B-EDD3-455F-B83B-C037BD147EA9}" type="presParOf" srcId="{B9718DF1-B572-49A5-8FD7-F120433A918F}" destId="{D87FF948-B92D-419D-B99B-C7312A4DF0C5}" srcOrd="0" destOrd="0" presId="urn:microsoft.com/office/officeart/2005/8/layout/equation2"/>
    <dgm:cxn modelId="{A2F791D0-2F95-44AF-B59E-72618FA4C7FB}" type="presParOf" srcId="{D87FF948-B92D-419D-B99B-C7312A4DF0C5}" destId="{E5941F94-F0DD-4282-8E98-0D556C820FAF}" srcOrd="0" destOrd="0" presId="urn:microsoft.com/office/officeart/2005/8/layout/equation2"/>
    <dgm:cxn modelId="{7E6043D0-DB1E-48AD-8F30-42D578280EA1}" type="presParOf" srcId="{D87FF948-B92D-419D-B99B-C7312A4DF0C5}" destId="{73E41E63-E4FC-4BC3-A48E-E0F05C87D898}" srcOrd="1" destOrd="0" presId="urn:microsoft.com/office/officeart/2005/8/layout/equation2"/>
    <dgm:cxn modelId="{0B5DDF2A-EEDD-450C-B2EC-C87597C84DED}" type="presParOf" srcId="{D87FF948-B92D-419D-B99B-C7312A4DF0C5}" destId="{A3BFEC23-A0BA-423B-8643-D68B5EA5DF09}" srcOrd="2" destOrd="0" presId="urn:microsoft.com/office/officeart/2005/8/layout/equation2"/>
    <dgm:cxn modelId="{B2211A88-90F4-4D88-AB35-7022D77B66F5}" type="presParOf" srcId="{D87FF948-B92D-419D-B99B-C7312A4DF0C5}" destId="{9C836751-1710-409D-ADD3-BB6B0914E182}" srcOrd="3" destOrd="0" presId="urn:microsoft.com/office/officeart/2005/8/layout/equation2"/>
    <dgm:cxn modelId="{80F844C9-81E9-4D86-B04F-D42C6CC66F38}" type="presParOf" srcId="{D87FF948-B92D-419D-B99B-C7312A4DF0C5}" destId="{2B9379D9-D244-4FE8-9D7F-2CB56C796D05}" srcOrd="4" destOrd="0" presId="urn:microsoft.com/office/officeart/2005/8/layout/equation2"/>
    <dgm:cxn modelId="{02B87AB7-DE85-4729-9325-56BD38575E5E}" type="presParOf" srcId="{D87FF948-B92D-419D-B99B-C7312A4DF0C5}" destId="{614DB1D4-59CA-41C3-BDB4-8FB672E90D20}" srcOrd="5" destOrd="0" presId="urn:microsoft.com/office/officeart/2005/8/layout/equation2"/>
    <dgm:cxn modelId="{8EBC9613-A092-428F-B774-EDB67843AB35}" type="presParOf" srcId="{D87FF948-B92D-419D-B99B-C7312A4DF0C5}" destId="{CF98B213-01F0-4214-9833-AE303983C409}" srcOrd="6" destOrd="0" presId="urn:microsoft.com/office/officeart/2005/8/layout/equation2"/>
    <dgm:cxn modelId="{41B0C8D3-6F0E-4351-9B28-670DD071FB8F}" type="presParOf" srcId="{D87FF948-B92D-419D-B99B-C7312A4DF0C5}" destId="{40CB756B-E659-4387-BEC7-4FC5A8535B80}" srcOrd="7" destOrd="0" presId="urn:microsoft.com/office/officeart/2005/8/layout/equation2"/>
    <dgm:cxn modelId="{A14AC266-7EB7-4536-A9B9-A34A1053534C}" type="presParOf" srcId="{D87FF948-B92D-419D-B99B-C7312A4DF0C5}" destId="{D35E1341-6F70-4AC3-A309-AF04971BBD21}" srcOrd="8" destOrd="0" presId="urn:microsoft.com/office/officeart/2005/8/layout/equation2"/>
    <dgm:cxn modelId="{630A747B-4F3C-4143-AA89-E97CC1A1B192}" type="presParOf" srcId="{D87FF948-B92D-419D-B99B-C7312A4DF0C5}" destId="{683A6875-9A59-4909-887C-2AE8AB1D4F35}" srcOrd="9" destOrd="0" presId="urn:microsoft.com/office/officeart/2005/8/layout/equation2"/>
    <dgm:cxn modelId="{0F03F96A-F1FA-49B6-89FC-569DE1A3A4A5}" type="presParOf" srcId="{D87FF948-B92D-419D-B99B-C7312A4DF0C5}" destId="{F1055713-6B21-48B4-ACED-1B8234C89058}" srcOrd="10" destOrd="0" presId="urn:microsoft.com/office/officeart/2005/8/layout/equation2"/>
    <dgm:cxn modelId="{241C9758-1898-4685-B0A5-ACC9D95AE0E4}" type="presParOf" srcId="{D87FF948-B92D-419D-B99B-C7312A4DF0C5}" destId="{F98D08F9-114C-4964-B4FD-04C544EE122D}" srcOrd="11" destOrd="0" presId="urn:microsoft.com/office/officeart/2005/8/layout/equation2"/>
    <dgm:cxn modelId="{AD3C424A-17F7-427C-91DA-5801E30AB8CF}" type="presParOf" srcId="{D87FF948-B92D-419D-B99B-C7312A4DF0C5}" destId="{BEA63B6D-2662-49C4-BF50-4A7E571F137E}" srcOrd="12" destOrd="0" presId="urn:microsoft.com/office/officeart/2005/8/layout/equation2"/>
    <dgm:cxn modelId="{79E99A29-F67E-47FC-B0E1-B194FC768DF6}" type="presParOf" srcId="{B9718DF1-B572-49A5-8FD7-F120433A918F}" destId="{237665BA-1771-43A5-B198-993E7086307E}" srcOrd="1" destOrd="0" presId="urn:microsoft.com/office/officeart/2005/8/layout/equation2"/>
    <dgm:cxn modelId="{C7130F8A-A9A2-4E48-959A-395B5BA1CA97}" type="presParOf" srcId="{237665BA-1771-43A5-B198-993E7086307E}" destId="{B2C07D4E-7AA8-416B-9A20-743EC39C3684}" srcOrd="0" destOrd="0" presId="urn:microsoft.com/office/officeart/2005/8/layout/equation2"/>
    <dgm:cxn modelId="{99EF5D5C-BA75-48D1-9867-D395BC07ECB9}" type="presParOf" srcId="{B9718DF1-B572-49A5-8FD7-F120433A918F}" destId="{F0B2214E-72B5-4D72-BF4B-0340EF1FB3E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A84120-80A7-46EA-B273-3BF1E5B5FA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79F265A-B4BB-431D-BEF5-80ED602B079B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Comitê Gestor do IBS</a:t>
          </a:r>
        </a:p>
      </dgm:t>
    </dgm:pt>
    <dgm:pt modelId="{97F73549-8159-4EC8-A77F-AD71B4A2D7CB}" type="parTrans" cxnId="{28B7833E-383A-4FFF-A8AA-9684E78E1C00}">
      <dgm:prSet/>
      <dgm:spPr/>
      <dgm:t>
        <a:bodyPr/>
        <a:lstStyle/>
        <a:p>
          <a:endParaRPr lang="pt-BR"/>
        </a:p>
      </dgm:t>
    </dgm:pt>
    <dgm:pt modelId="{E80FF33D-94EA-44BE-A6A6-BEB3FF4B6A16}" type="sibTrans" cxnId="{28B7833E-383A-4FFF-A8AA-9684E78E1C00}">
      <dgm:prSet/>
      <dgm:spPr/>
      <dgm:t>
        <a:bodyPr/>
        <a:lstStyle/>
        <a:p>
          <a:endParaRPr lang="pt-BR"/>
        </a:p>
      </dgm:t>
    </dgm:pt>
    <dgm:pt modelId="{38B3B88B-7CB9-4C26-B6FA-88B716D0816E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% Estados</a:t>
          </a:r>
        </a:p>
      </dgm:t>
    </dgm:pt>
    <dgm:pt modelId="{8B4C0BED-9901-4E71-BD47-E7EB506FA257}" type="parTrans" cxnId="{5645BF5F-2715-4EA8-BC07-C67BD9B4D029}">
      <dgm:prSet/>
      <dgm:spPr/>
      <dgm:t>
        <a:bodyPr/>
        <a:lstStyle/>
        <a:p>
          <a:endParaRPr lang="pt-BR"/>
        </a:p>
      </dgm:t>
    </dgm:pt>
    <dgm:pt modelId="{13450260-E8AC-498B-ACB4-136D0D1ACA6D}" type="sibTrans" cxnId="{5645BF5F-2715-4EA8-BC07-C67BD9B4D029}">
      <dgm:prSet/>
      <dgm:spPr/>
      <dgm:t>
        <a:bodyPr/>
        <a:lstStyle/>
        <a:p>
          <a:endParaRPr lang="pt-BR"/>
        </a:p>
      </dgm:t>
    </dgm:pt>
    <dgm:pt modelId="{653A85B3-E281-4FE0-8528-361C08E34D66}">
      <dgm:prSet phldrT="[Texto]"/>
      <dgm:spPr>
        <a:solidFill>
          <a:srgbClr val="002060"/>
        </a:solidFill>
      </dgm:spPr>
      <dgm:t>
        <a:bodyPr/>
        <a:lstStyle/>
        <a:p>
          <a:r>
            <a:rPr lang="pt-BR" dirty="0"/>
            <a:t>% Municípios</a:t>
          </a:r>
        </a:p>
      </dgm:t>
    </dgm:pt>
    <dgm:pt modelId="{C07E6B5E-A78D-456E-8827-8E32B9835FE6}" type="parTrans" cxnId="{974789DE-F266-4DF4-9DD5-2689DF41A159}">
      <dgm:prSet/>
      <dgm:spPr/>
      <dgm:t>
        <a:bodyPr/>
        <a:lstStyle/>
        <a:p>
          <a:endParaRPr lang="pt-BR"/>
        </a:p>
      </dgm:t>
    </dgm:pt>
    <dgm:pt modelId="{0866D619-92AF-4654-A82B-F2B961554B26}" type="sibTrans" cxnId="{974789DE-F266-4DF4-9DD5-2689DF41A159}">
      <dgm:prSet/>
      <dgm:spPr/>
      <dgm:t>
        <a:bodyPr/>
        <a:lstStyle/>
        <a:p>
          <a:endParaRPr lang="pt-BR"/>
        </a:p>
      </dgm:t>
    </dgm:pt>
    <dgm:pt modelId="{1FE4E122-6EB3-45BF-811B-1367BF3BE116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dirty="0"/>
            <a:t>10%: educação</a:t>
          </a:r>
        </a:p>
      </dgm:t>
    </dgm:pt>
    <dgm:pt modelId="{FB8EDCCB-80F8-4E95-ACA2-F85FCF6B9BFB}" type="parTrans" cxnId="{B44C02EB-3DC5-421C-9C46-257FBC7401D6}">
      <dgm:prSet/>
      <dgm:spPr/>
      <dgm:t>
        <a:bodyPr/>
        <a:lstStyle/>
        <a:p>
          <a:endParaRPr lang="pt-BR"/>
        </a:p>
      </dgm:t>
    </dgm:pt>
    <dgm:pt modelId="{A58BE7B8-7438-40A1-A589-CB7190864939}" type="sibTrans" cxnId="{B44C02EB-3DC5-421C-9C46-257FBC7401D6}">
      <dgm:prSet/>
      <dgm:spPr/>
      <dgm:t>
        <a:bodyPr/>
        <a:lstStyle/>
        <a:p>
          <a:endParaRPr lang="pt-BR"/>
        </a:p>
      </dgm:t>
    </dgm:pt>
    <dgm:pt modelId="{30B29A8C-0486-4E30-ADEC-1F3C0A98051A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dirty="0"/>
            <a:t>5%: ambiente</a:t>
          </a:r>
        </a:p>
      </dgm:t>
    </dgm:pt>
    <dgm:pt modelId="{3C7BC884-018E-47E3-B856-2C4400CDEE3F}" type="parTrans" cxnId="{1A3217A8-6717-4A7A-AC66-06F5BBDB4D86}">
      <dgm:prSet/>
      <dgm:spPr/>
      <dgm:t>
        <a:bodyPr/>
        <a:lstStyle/>
        <a:p>
          <a:endParaRPr lang="pt-BR"/>
        </a:p>
      </dgm:t>
    </dgm:pt>
    <dgm:pt modelId="{EBA91DC5-9344-4EC5-84B7-ACB9E0A9853E}" type="sibTrans" cxnId="{1A3217A8-6717-4A7A-AC66-06F5BBDB4D86}">
      <dgm:prSet/>
      <dgm:spPr/>
      <dgm:t>
        <a:bodyPr/>
        <a:lstStyle/>
        <a:p>
          <a:endParaRPr lang="pt-BR"/>
        </a:p>
      </dgm:t>
    </dgm:pt>
    <dgm:pt modelId="{62FD999A-3691-49F2-8C57-7FD3A23048AD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dirty="0"/>
            <a:t>80%: População</a:t>
          </a:r>
        </a:p>
      </dgm:t>
    </dgm:pt>
    <dgm:pt modelId="{6BE0FD1D-70A2-460F-B01A-FE0E7C23B865}" type="sibTrans" cxnId="{2136078E-9C9A-49F4-ADF6-02FAE52E11CE}">
      <dgm:prSet/>
      <dgm:spPr/>
      <dgm:t>
        <a:bodyPr/>
        <a:lstStyle/>
        <a:p>
          <a:endParaRPr lang="pt-BR"/>
        </a:p>
      </dgm:t>
    </dgm:pt>
    <dgm:pt modelId="{EA58028E-D5A8-4776-9DF7-4E75104948D1}" type="parTrans" cxnId="{2136078E-9C9A-49F4-ADF6-02FAE52E11CE}">
      <dgm:prSet/>
      <dgm:spPr/>
      <dgm:t>
        <a:bodyPr/>
        <a:lstStyle/>
        <a:p>
          <a:endParaRPr lang="pt-BR"/>
        </a:p>
      </dgm:t>
    </dgm:pt>
    <dgm:pt modelId="{0BF7FB16-5DCD-423D-AFE3-C2A20E14C5B5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pt-BR" dirty="0"/>
            <a:t>5%: igual para todos</a:t>
          </a:r>
        </a:p>
      </dgm:t>
    </dgm:pt>
    <dgm:pt modelId="{F5CDA8DA-D41D-43F2-B68A-5E53108A475E}" type="parTrans" cxnId="{809F6C3E-F6D8-4EED-AB1D-8782ABD6A64E}">
      <dgm:prSet/>
      <dgm:spPr/>
      <dgm:t>
        <a:bodyPr/>
        <a:lstStyle/>
        <a:p>
          <a:endParaRPr lang="pt-BR"/>
        </a:p>
      </dgm:t>
    </dgm:pt>
    <dgm:pt modelId="{5C15EA61-29AA-4752-ACE0-984645B48BDE}" type="sibTrans" cxnId="{809F6C3E-F6D8-4EED-AB1D-8782ABD6A64E}">
      <dgm:prSet/>
      <dgm:spPr/>
      <dgm:t>
        <a:bodyPr/>
        <a:lstStyle/>
        <a:p>
          <a:endParaRPr lang="pt-BR"/>
        </a:p>
      </dgm:t>
    </dgm:pt>
    <dgm:pt modelId="{C8EEE377-2B7F-445B-9410-33ECC197515A}" type="pres">
      <dgm:prSet presAssocID="{39A84120-80A7-46EA-B273-3BF1E5B5FA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CD75121-280E-4597-B4C3-80596E16CA2D}" type="pres">
      <dgm:prSet presAssocID="{779F265A-B4BB-431D-BEF5-80ED602B079B}" presName="hierRoot1" presStyleCnt="0">
        <dgm:presLayoutVars>
          <dgm:hierBranch val="init"/>
        </dgm:presLayoutVars>
      </dgm:prSet>
      <dgm:spPr/>
    </dgm:pt>
    <dgm:pt modelId="{3E61E500-96A6-46E5-AAE5-0E0C222F1A1E}" type="pres">
      <dgm:prSet presAssocID="{779F265A-B4BB-431D-BEF5-80ED602B079B}" presName="rootComposite1" presStyleCnt="0"/>
      <dgm:spPr/>
    </dgm:pt>
    <dgm:pt modelId="{6823784B-5D73-45E2-8567-CBD2B3DA0A04}" type="pres">
      <dgm:prSet presAssocID="{779F265A-B4BB-431D-BEF5-80ED602B079B}" presName="rootText1" presStyleLbl="node0" presStyleIdx="0" presStyleCnt="1">
        <dgm:presLayoutVars>
          <dgm:chPref val="3"/>
        </dgm:presLayoutVars>
      </dgm:prSet>
      <dgm:spPr/>
    </dgm:pt>
    <dgm:pt modelId="{CED70234-0295-4D06-992F-DBE4AA8F48B6}" type="pres">
      <dgm:prSet presAssocID="{779F265A-B4BB-431D-BEF5-80ED602B079B}" presName="rootConnector1" presStyleLbl="node1" presStyleIdx="0" presStyleCnt="0"/>
      <dgm:spPr/>
    </dgm:pt>
    <dgm:pt modelId="{4E110F4D-F41A-43F1-A7A8-2D4E62481579}" type="pres">
      <dgm:prSet presAssocID="{779F265A-B4BB-431D-BEF5-80ED602B079B}" presName="hierChild2" presStyleCnt="0"/>
      <dgm:spPr/>
    </dgm:pt>
    <dgm:pt modelId="{ECF9776F-FBBF-47CD-B62C-49D1E5BA4C12}" type="pres">
      <dgm:prSet presAssocID="{8B4C0BED-9901-4E71-BD47-E7EB506FA257}" presName="Name37" presStyleLbl="parChTrans1D2" presStyleIdx="0" presStyleCnt="2"/>
      <dgm:spPr/>
    </dgm:pt>
    <dgm:pt modelId="{6F8220BA-0FFF-43F5-9583-CABD52082BA6}" type="pres">
      <dgm:prSet presAssocID="{38B3B88B-7CB9-4C26-B6FA-88B716D0816E}" presName="hierRoot2" presStyleCnt="0">
        <dgm:presLayoutVars>
          <dgm:hierBranch val="init"/>
        </dgm:presLayoutVars>
      </dgm:prSet>
      <dgm:spPr/>
    </dgm:pt>
    <dgm:pt modelId="{E48BB850-D13F-4CF5-90DC-535343908609}" type="pres">
      <dgm:prSet presAssocID="{38B3B88B-7CB9-4C26-B6FA-88B716D0816E}" presName="rootComposite" presStyleCnt="0"/>
      <dgm:spPr/>
    </dgm:pt>
    <dgm:pt modelId="{B693D7AB-0975-466B-82F9-BF3848DCFB8C}" type="pres">
      <dgm:prSet presAssocID="{38B3B88B-7CB9-4C26-B6FA-88B716D0816E}" presName="rootText" presStyleLbl="node2" presStyleIdx="0" presStyleCnt="2">
        <dgm:presLayoutVars>
          <dgm:chPref val="3"/>
        </dgm:presLayoutVars>
      </dgm:prSet>
      <dgm:spPr/>
    </dgm:pt>
    <dgm:pt modelId="{3AA8682A-4092-42F6-81AF-A9E3B30B640B}" type="pres">
      <dgm:prSet presAssocID="{38B3B88B-7CB9-4C26-B6FA-88B716D0816E}" presName="rootConnector" presStyleLbl="node2" presStyleIdx="0" presStyleCnt="2"/>
      <dgm:spPr/>
    </dgm:pt>
    <dgm:pt modelId="{3E31C95C-8859-4897-BE6F-BD24E3AA1FE1}" type="pres">
      <dgm:prSet presAssocID="{38B3B88B-7CB9-4C26-B6FA-88B716D0816E}" presName="hierChild4" presStyleCnt="0"/>
      <dgm:spPr/>
    </dgm:pt>
    <dgm:pt modelId="{9A84FE45-BD66-4532-AC8F-19928D32E3ED}" type="pres">
      <dgm:prSet presAssocID="{38B3B88B-7CB9-4C26-B6FA-88B716D0816E}" presName="hierChild5" presStyleCnt="0"/>
      <dgm:spPr/>
    </dgm:pt>
    <dgm:pt modelId="{21DB4160-F4AE-4DA7-B4DE-DFF4F6D62D17}" type="pres">
      <dgm:prSet presAssocID="{C07E6B5E-A78D-456E-8827-8E32B9835FE6}" presName="Name37" presStyleLbl="parChTrans1D2" presStyleIdx="1" presStyleCnt="2"/>
      <dgm:spPr/>
    </dgm:pt>
    <dgm:pt modelId="{82EC521C-96AE-4855-B231-A5274A142F6A}" type="pres">
      <dgm:prSet presAssocID="{653A85B3-E281-4FE0-8528-361C08E34D66}" presName="hierRoot2" presStyleCnt="0">
        <dgm:presLayoutVars>
          <dgm:hierBranch val="init"/>
        </dgm:presLayoutVars>
      </dgm:prSet>
      <dgm:spPr/>
    </dgm:pt>
    <dgm:pt modelId="{1F64610F-7F32-4AC6-919F-80D9BEEBB6EF}" type="pres">
      <dgm:prSet presAssocID="{653A85B3-E281-4FE0-8528-361C08E34D66}" presName="rootComposite" presStyleCnt="0"/>
      <dgm:spPr/>
    </dgm:pt>
    <dgm:pt modelId="{B6C529E1-2FF4-42E6-B643-00CD96F39FD3}" type="pres">
      <dgm:prSet presAssocID="{653A85B3-E281-4FE0-8528-361C08E34D66}" presName="rootText" presStyleLbl="node2" presStyleIdx="1" presStyleCnt="2">
        <dgm:presLayoutVars>
          <dgm:chPref val="3"/>
        </dgm:presLayoutVars>
      </dgm:prSet>
      <dgm:spPr/>
    </dgm:pt>
    <dgm:pt modelId="{3321301E-BC26-4E9F-9B4B-6E1E6ABCD831}" type="pres">
      <dgm:prSet presAssocID="{653A85B3-E281-4FE0-8528-361C08E34D66}" presName="rootConnector" presStyleLbl="node2" presStyleIdx="1" presStyleCnt="2"/>
      <dgm:spPr/>
    </dgm:pt>
    <dgm:pt modelId="{B5493CAF-C864-464A-A39E-F60EEF70D004}" type="pres">
      <dgm:prSet presAssocID="{653A85B3-E281-4FE0-8528-361C08E34D66}" presName="hierChild4" presStyleCnt="0"/>
      <dgm:spPr/>
    </dgm:pt>
    <dgm:pt modelId="{3F9A3F50-93A7-45BF-B140-BD50D41D296A}" type="pres">
      <dgm:prSet presAssocID="{EA58028E-D5A8-4776-9DF7-4E75104948D1}" presName="Name37" presStyleLbl="parChTrans1D3" presStyleIdx="0" presStyleCnt="4"/>
      <dgm:spPr/>
    </dgm:pt>
    <dgm:pt modelId="{B3C43014-67A9-4F21-BBC4-3607C539A0D1}" type="pres">
      <dgm:prSet presAssocID="{62FD999A-3691-49F2-8C57-7FD3A23048AD}" presName="hierRoot2" presStyleCnt="0">
        <dgm:presLayoutVars>
          <dgm:hierBranch val="init"/>
        </dgm:presLayoutVars>
      </dgm:prSet>
      <dgm:spPr/>
    </dgm:pt>
    <dgm:pt modelId="{464E9C58-5CDD-44A4-A836-D105E5B89EAA}" type="pres">
      <dgm:prSet presAssocID="{62FD999A-3691-49F2-8C57-7FD3A23048AD}" presName="rootComposite" presStyleCnt="0"/>
      <dgm:spPr/>
    </dgm:pt>
    <dgm:pt modelId="{378D393B-C8E9-41E3-B9C6-195BF8C284A4}" type="pres">
      <dgm:prSet presAssocID="{62FD999A-3691-49F2-8C57-7FD3A23048AD}" presName="rootText" presStyleLbl="node3" presStyleIdx="0" presStyleCnt="4">
        <dgm:presLayoutVars>
          <dgm:chPref val="3"/>
        </dgm:presLayoutVars>
      </dgm:prSet>
      <dgm:spPr/>
    </dgm:pt>
    <dgm:pt modelId="{44A085DD-97A1-4BA3-9F5D-B166155EF5EC}" type="pres">
      <dgm:prSet presAssocID="{62FD999A-3691-49F2-8C57-7FD3A23048AD}" presName="rootConnector" presStyleLbl="node3" presStyleIdx="0" presStyleCnt="4"/>
      <dgm:spPr/>
    </dgm:pt>
    <dgm:pt modelId="{ABF3E37C-0007-4499-8A2A-7D132B976619}" type="pres">
      <dgm:prSet presAssocID="{62FD999A-3691-49F2-8C57-7FD3A23048AD}" presName="hierChild4" presStyleCnt="0"/>
      <dgm:spPr/>
    </dgm:pt>
    <dgm:pt modelId="{7BF33525-5969-41DA-9C73-A66809C396B4}" type="pres">
      <dgm:prSet presAssocID="{62FD999A-3691-49F2-8C57-7FD3A23048AD}" presName="hierChild5" presStyleCnt="0"/>
      <dgm:spPr/>
    </dgm:pt>
    <dgm:pt modelId="{16199B33-3C4E-4F3D-900E-99B23C22D59E}" type="pres">
      <dgm:prSet presAssocID="{FB8EDCCB-80F8-4E95-ACA2-F85FCF6B9BFB}" presName="Name37" presStyleLbl="parChTrans1D3" presStyleIdx="1" presStyleCnt="4"/>
      <dgm:spPr/>
    </dgm:pt>
    <dgm:pt modelId="{FAF15AFA-A646-4C38-AEFA-1FE083F7D19B}" type="pres">
      <dgm:prSet presAssocID="{1FE4E122-6EB3-45BF-811B-1367BF3BE116}" presName="hierRoot2" presStyleCnt="0">
        <dgm:presLayoutVars>
          <dgm:hierBranch val="init"/>
        </dgm:presLayoutVars>
      </dgm:prSet>
      <dgm:spPr/>
    </dgm:pt>
    <dgm:pt modelId="{74155E09-372D-4B93-A5B1-8E4196ADEC4C}" type="pres">
      <dgm:prSet presAssocID="{1FE4E122-6EB3-45BF-811B-1367BF3BE116}" presName="rootComposite" presStyleCnt="0"/>
      <dgm:spPr/>
    </dgm:pt>
    <dgm:pt modelId="{75EA3A24-4D3D-4C56-A7C3-EFF0461C3A26}" type="pres">
      <dgm:prSet presAssocID="{1FE4E122-6EB3-45BF-811B-1367BF3BE116}" presName="rootText" presStyleLbl="node3" presStyleIdx="1" presStyleCnt="4">
        <dgm:presLayoutVars>
          <dgm:chPref val="3"/>
        </dgm:presLayoutVars>
      </dgm:prSet>
      <dgm:spPr/>
    </dgm:pt>
    <dgm:pt modelId="{05C501FF-5DC1-4434-8982-599136730116}" type="pres">
      <dgm:prSet presAssocID="{1FE4E122-6EB3-45BF-811B-1367BF3BE116}" presName="rootConnector" presStyleLbl="node3" presStyleIdx="1" presStyleCnt="4"/>
      <dgm:spPr/>
    </dgm:pt>
    <dgm:pt modelId="{811AEC2D-546E-4564-B334-766DA9671982}" type="pres">
      <dgm:prSet presAssocID="{1FE4E122-6EB3-45BF-811B-1367BF3BE116}" presName="hierChild4" presStyleCnt="0"/>
      <dgm:spPr/>
    </dgm:pt>
    <dgm:pt modelId="{947E9284-7E98-45C2-813E-A6A83603C79D}" type="pres">
      <dgm:prSet presAssocID="{1FE4E122-6EB3-45BF-811B-1367BF3BE116}" presName="hierChild5" presStyleCnt="0"/>
      <dgm:spPr/>
    </dgm:pt>
    <dgm:pt modelId="{D4FD18A6-AB01-4765-AA9F-03C307106B03}" type="pres">
      <dgm:prSet presAssocID="{3C7BC884-018E-47E3-B856-2C4400CDEE3F}" presName="Name37" presStyleLbl="parChTrans1D3" presStyleIdx="2" presStyleCnt="4"/>
      <dgm:spPr/>
    </dgm:pt>
    <dgm:pt modelId="{3CE92ADD-9FE0-48EE-BC14-8F9ED238D583}" type="pres">
      <dgm:prSet presAssocID="{30B29A8C-0486-4E30-ADEC-1F3C0A98051A}" presName="hierRoot2" presStyleCnt="0">
        <dgm:presLayoutVars>
          <dgm:hierBranch val="init"/>
        </dgm:presLayoutVars>
      </dgm:prSet>
      <dgm:spPr/>
    </dgm:pt>
    <dgm:pt modelId="{D0736D3D-6E10-4733-9034-35E4C84C60C0}" type="pres">
      <dgm:prSet presAssocID="{30B29A8C-0486-4E30-ADEC-1F3C0A98051A}" presName="rootComposite" presStyleCnt="0"/>
      <dgm:spPr/>
    </dgm:pt>
    <dgm:pt modelId="{AA9BB6C7-AA69-471A-9FDC-E93AE3E01FC6}" type="pres">
      <dgm:prSet presAssocID="{30B29A8C-0486-4E30-ADEC-1F3C0A98051A}" presName="rootText" presStyleLbl="node3" presStyleIdx="2" presStyleCnt="4">
        <dgm:presLayoutVars>
          <dgm:chPref val="3"/>
        </dgm:presLayoutVars>
      </dgm:prSet>
      <dgm:spPr/>
    </dgm:pt>
    <dgm:pt modelId="{A1377E1A-07DF-4089-B0DA-1A11AA611B9C}" type="pres">
      <dgm:prSet presAssocID="{30B29A8C-0486-4E30-ADEC-1F3C0A98051A}" presName="rootConnector" presStyleLbl="node3" presStyleIdx="2" presStyleCnt="4"/>
      <dgm:spPr/>
    </dgm:pt>
    <dgm:pt modelId="{FDEB04EC-0D23-4996-8F78-9A6FD1E017B5}" type="pres">
      <dgm:prSet presAssocID="{30B29A8C-0486-4E30-ADEC-1F3C0A98051A}" presName="hierChild4" presStyleCnt="0"/>
      <dgm:spPr/>
    </dgm:pt>
    <dgm:pt modelId="{C9CC2F35-0011-4E0A-9505-18EC90E1E0BA}" type="pres">
      <dgm:prSet presAssocID="{30B29A8C-0486-4E30-ADEC-1F3C0A98051A}" presName="hierChild5" presStyleCnt="0"/>
      <dgm:spPr/>
    </dgm:pt>
    <dgm:pt modelId="{10D9286C-F36F-4209-AE72-2610F3FCA9E7}" type="pres">
      <dgm:prSet presAssocID="{F5CDA8DA-D41D-43F2-B68A-5E53108A475E}" presName="Name37" presStyleLbl="parChTrans1D3" presStyleIdx="3" presStyleCnt="4"/>
      <dgm:spPr/>
    </dgm:pt>
    <dgm:pt modelId="{43B20765-8182-41F7-AAF6-4D7696456A8D}" type="pres">
      <dgm:prSet presAssocID="{0BF7FB16-5DCD-423D-AFE3-C2A20E14C5B5}" presName="hierRoot2" presStyleCnt="0">
        <dgm:presLayoutVars>
          <dgm:hierBranch val="init"/>
        </dgm:presLayoutVars>
      </dgm:prSet>
      <dgm:spPr/>
    </dgm:pt>
    <dgm:pt modelId="{7C0FEB62-01C8-488E-AE62-8DE7FA3487AD}" type="pres">
      <dgm:prSet presAssocID="{0BF7FB16-5DCD-423D-AFE3-C2A20E14C5B5}" presName="rootComposite" presStyleCnt="0"/>
      <dgm:spPr/>
    </dgm:pt>
    <dgm:pt modelId="{225F01CB-6F2D-4ADA-8F28-EA3F94D102D9}" type="pres">
      <dgm:prSet presAssocID="{0BF7FB16-5DCD-423D-AFE3-C2A20E14C5B5}" presName="rootText" presStyleLbl="node3" presStyleIdx="3" presStyleCnt="4">
        <dgm:presLayoutVars>
          <dgm:chPref val="3"/>
        </dgm:presLayoutVars>
      </dgm:prSet>
      <dgm:spPr/>
    </dgm:pt>
    <dgm:pt modelId="{444676E1-3689-469C-8BF8-B67C39E98B94}" type="pres">
      <dgm:prSet presAssocID="{0BF7FB16-5DCD-423D-AFE3-C2A20E14C5B5}" presName="rootConnector" presStyleLbl="node3" presStyleIdx="3" presStyleCnt="4"/>
      <dgm:spPr/>
    </dgm:pt>
    <dgm:pt modelId="{9719F2FD-8E4E-491B-99FD-D7A30F91C4D2}" type="pres">
      <dgm:prSet presAssocID="{0BF7FB16-5DCD-423D-AFE3-C2A20E14C5B5}" presName="hierChild4" presStyleCnt="0"/>
      <dgm:spPr/>
    </dgm:pt>
    <dgm:pt modelId="{87CAAF04-3EEF-4307-9690-34C3D374EF60}" type="pres">
      <dgm:prSet presAssocID="{0BF7FB16-5DCD-423D-AFE3-C2A20E14C5B5}" presName="hierChild5" presStyleCnt="0"/>
      <dgm:spPr/>
    </dgm:pt>
    <dgm:pt modelId="{5323F125-8417-4DAB-9BFB-4547BE3F93D6}" type="pres">
      <dgm:prSet presAssocID="{653A85B3-E281-4FE0-8528-361C08E34D66}" presName="hierChild5" presStyleCnt="0"/>
      <dgm:spPr/>
    </dgm:pt>
    <dgm:pt modelId="{E8708D01-DCD0-4303-977F-02F154B57D10}" type="pres">
      <dgm:prSet presAssocID="{779F265A-B4BB-431D-BEF5-80ED602B079B}" presName="hierChild3" presStyleCnt="0"/>
      <dgm:spPr/>
    </dgm:pt>
  </dgm:ptLst>
  <dgm:cxnLst>
    <dgm:cxn modelId="{ED91E00E-FD18-4931-A8F6-87D59AC85276}" type="presOf" srcId="{62FD999A-3691-49F2-8C57-7FD3A23048AD}" destId="{44A085DD-97A1-4BA3-9F5D-B166155EF5EC}" srcOrd="1" destOrd="0" presId="urn:microsoft.com/office/officeart/2005/8/layout/orgChart1"/>
    <dgm:cxn modelId="{61B5C30F-DDBD-40C3-A287-3C864F023FCC}" type="presOf" srcId="{0BF7FB16-5DCD-423D-AFE3-C2A20E14C5B5}" destId="{225F01CB-6F2D-4ADA-8F28-EA3F94D102D9}" srcOrd="0" destOrd="0" presId="urn:microsoft.com/office/officeart/2005/8/layout/orgChart1"/>
    <dgm:cxn modelId="{4EE24F11-7438-4E91-B805-61E2CE6B37B9}" type="presOf" srcId="{38B3B88B-7CB9-4C26-B6FA-88B716D0816E}" destId="{B693D7AB-0975-466B-82F9-BF3848DCFB8C}" srcOrd="0" destOrd="0" presId="urn:microsoft.com/office/officeart/2005/8/layout/orgChart1"/>
    <dgm:cxn modelId="{8E7ED211-468B-427C-9FFA-1F940B922695}" type="presOf" srcId="{1FE4E122-6EB3-45BF-811B-1367BF3BE116}" destId="{05C501FF-5DC1-4434-8982-599136730116}" srcOrd="1" destOrd="0" presId="urn:microsoft.com/office/officeart/2005/8/layout/orgChart1"/>
    <dgm:cxn modelId="{A1017416-77D2-4341-91FB-E22DF9339856}" type="presOf" srcId="{0BF7FB16-5DCD-423D-AFE3-C2A20E14C5B5}" destId="{444676E1-3689-469C-8BF8-B67C39E98B94}" srcOrd="1" destOrd="0" presId="urn:microsoft.com/office/officeart/2005/8/layout/orgChart1"/>
    <dgm:cxn modelId="{4EC3EF19-E039-44CA-AE75-5297A5D15511}" type="presOf" srcId="{779F265A-B4BB-431D-BEF5-80ED602B079B}" destId="{6823784B-5D73-45E2-8567-CBD2B3DA0A04}" srcOrd="0" destOrd="0" presId="urn:microsoft.com/office/officeart/2005/8/layout/orgChart1"/>
    <dgm:cxn modelId="{77A64D1E-A3BE-4C5A-8D8C-62141B14B39C}" type="presOf" srcId="{1FE4E122-6EB3-45BF-811B-1367BF3BE116}" destId="{75EA3A24-4D3D-4C56-A7C3-EFF0461C3A26}" srcOrd="0" destOrd="0" presId="urn:microsoft.com/office/officeart/2005/8/layout/orgChart1"/>
    <dgm:cxn modelId="{4F307E1E-0B11-4F41-A641-F7D65848B62B}" type="presOf" srcId="{8B4C0BED-9901-4E71-BD47-E7EB506FA257}" destId="{ECF9776F-FBBF-47CD-B62C-49D1E5BA4C12}" srcOrd="0" destOrd="0" presId="urn:microsoft.com/office/officeart/2005/8/layout/orgChart1"/>
    <dgm:cxn modelId="{61947323-19E4-41F9-BBE8-653F41FF5DA0}" type="presOf" srcId="{EA58028E-D5A8-4776-9DF7-4E75104948D1}" destId="{3F9A3F50-93A7-45BF-B140-BD50D41D296A}" srcOrd="0" destOrd="0" presId="urn:microsoft.com/office/officeart/2005/8/layout/orgChart1"/>
    <dgm:cxn modelId="{D49F6327-6D2A-4335-9508-2152ED6407C8}" type="presOf" srcId="{F5CDA8DA-D41D-43F2-B68A-5E53108A475E}" destId="{10D9286C-F36F-4209-AE72-2610F3FCA9E7}" srcOrd="0" destOrd="0" presId="urn:microsoft.com/office/officeart/2005/8/layout/orgChart1"/>
    <dgm:cxn modelId="{809F6C3E-F6D8-4EED-AB1D-8782ABD6A64E}" srcId="{653A85B3-E281-4FE0-8528-361C08E34D66}" destId="{0BF7FB16-5DCD-423D-AFE3-C2A20E14C5B5}" srcOrd="3" destOrd="0" parTransId="{F5CDA8DA-D41D-43F2-B68A-5E53108A475E}" sibTransId="{5C15EA61-29AA-4752-ACE0-984645B48BDE}"/>
    <dgm:cxn modelId="{28B7833E-383A-4FFF-A8AA-9684E78E1C00}" srcId="{39A84120-80A7-46EA-B273-3BF1E5B5FAA7}" destId="{779F265A-B4BB-431D-BEF5-80ED602B079B}" srcOrd="0" destOrd="0" parTransId="{97F73549-8159-4EC8-A77F-AD71B4A2D7CB}" sibTransId="{E80FF33D-94EA-44BE-A6A6-BEB3FF4B6A16}"/>
    <dgm:cxn modelId="{318C8C5B-EE76-4B1C-8236-9CC21177EC25}" type="presOf" srcId="{653A85B3-E281-4FE0-8528-361C08E34D66}" destId="{3321301E-BC26-4E9F-9B4B-6E1E6ABCD831}" srcOrd="1" destOrd="0" presId="urn:microsoft.com/office/officeart/2005/8/layout/orgChart1"/>
    <dgm:cxn modelId="{5645BF5F-2715-4EA8-BC07-C67BD9B4D029}" srcId="{779F265A-B4BB-431D-BEF5-80ED602B079B}" destId="{38B3B88B-7CB9-4C26-B6FA-88B716D0816E}" srcOrd="0" destOrd="0" parTransId="{8B4C0BED-9901-4E71-BD47-E7EB506FA257}" sibTransId="{13450260-E8AC-498B-ACB4-136D0D1ACA6D}"/>
    <dgm:cxn modelId="{2410BD66-1092-4114-977D-7CBAF6782177}" type="presOf" srcId="{FB8EDCCB-80F8-4E95-ACA2-F85FCF6B9BFB}" destId="{16199B33-3C4E-4F3D-900E-99B23C22D59E}" srcOrd="0" destOrd="0" presId="urn:microsoft.com/office/officeart/2005/8/layout/orgChart1"/>
    <dgm:cxn modelId="{79165371-458F-4393-818B-6F7DEACCBDB7}" type="presOf" srcId="{39A84120-80A7-46EA-B273-3BF1E5B5FAA7}" destId="{C8EEE377-2B7F-445B-9410-33ECC197515A}" srcOrd="0" destOrd="0" presId="urn:microsoft.com/office/officeart/2005/8/layout/orgChart1"/>
    <dgm:cxn modelId="{D8871973-8809-4D98-97E5-FC89C49FCC7D}" type="presOf" srcId="{653A85B3-E281-4FE0-8528-361C08E34D66}" destId="{B6C529E1-2FF4-42E6-B643-00CD96F39FD3}" srcOrd="0" destOrd="0" presId="urn:microsoft.com/office/officeart/2005/8/layout/orgChart1"/>
    <dgm:cxn modelId="{7A0A8A57-8B47-48CA-9FB6-B68F252F0C1D}" type="presOf" srcId="{C07E6B5E-A78D-456E-8827-8E32B9835FE6}" destId="{21DB4160-F4AE-4DA7-B4DE-DFF4F6D62D17}" srcOrd="0" destOrd="0" presId="urn:microsoft.com/office/officeart/2005/8/layout/orgChart1"/>
    <dgm:cxn modelId="{501C2282-32C9-4AA8-B90B-524EAD055358}" type="presOf" srcId="{38B3B88B-7CB9-4C26-B6FA-88B716D0816E}" destId="{3AA8682A-4092-42F6-81AF-A9E3B30B640B}" srcOrd="1" destOrd="0" presId="urn:microsoft.com/office/officeart/2005/8/layout/orgChart1"/>
    <dgm:cxn modelId="{11EB428A-7C82-4E83-883B-FD5DF18520FF}" type="presOf" srcId="{62FD999A-3691-49F2-8C57-7FD3A23048AD}" destId="{378D393B-C8E9-41E3-B9C6-195BF8C284A4}" srcOrd="0" destOrd="0" presId="urn:microsoft.com/office/officeart/2005/8/layout/orgChart1"/>
    <dgm:cxn modelId="{2136078E-9C9A-49F4-ADF6-02FAE52E11CE}" srcId="{653A85B3-E281-4FE0-8528-361C08E34D66}" destId="{62FD999A-3691-49F2-8C57-7FD3A23048AD}" srcOrd="0" destOrd="0" parTransId="{EA58028E-D5A8-4776-9DF7-4E75104948D1}" sibTransId="{6BE0FD1D-70A2-460F-B01A-FE0E7C23B865}"/>
    <dgm:cxn modelId="{1A3217A8-6717-4A7A-AC66-06F5BBDB4D86}" srcId="{653A85B3-E281-4FE0-8528-361C08E34D66}" destId="{30B29A8C-0486-4E30-ADEC-1F3C0A98051A}" srcOrd="2" destOrd="0" parTransId="{3C7BC884-018E-47E3-B856-2C4400CDEE3F}" sibTransId="{EBA91DC5-9344-4EC5-84B7-ACB9E0A9853E}"/>
    <dgm:cxn modelId="{95DD05B7-6593-432D-858A-AF7D6E9248ED}" type="presOf" srcId="{3C7BC884-018E-47E3-B856-2C4400CDEE3F}" destId="{D4FD18A6-AB01-4765-AA9F-03C307106B03}" srcOrd="0" destOrd="0" presId="urn:microsoft.com/office/officeart/2005/8/layout/orgChart1"/>
    <dgm:cxn modelId="{F02FCCC0-711D-4FA2-97B2-5AF51FAC20C5}" type="presOf" srcId="{779F265A-B4BB-431D-BEF5-80ED602B079B}" destId="{CED70234-0295-4D06-992F-DBE4AA8F48B6}" srcOrd="1" destOrd="0" presId="urn:microsoft.com/office/officeart/2005/8/layout/orgChart1"/>
    <dgm:cxn modelId="{974789DE-F266-4DF4-9DD5-2689DF41A159}" srcId="{779F265A-B4BB-431D-BEF5-80ED602B079B}" destId="{653A85B3-E281-4FE0-8528-361C08E34D66}" srcOrd="1" destOrd="0" parTransId="{C07E6B5E-A78D-456E-8827-8E32B9835FE6}" sibTransId="{0866D619-92AF-4654-A82B-F2B961554B26}"/>
    <dgm:cxn modelId="{B44C02EB-3DC5-421C-9C46-257FBC7401D6}" srcId="{653A85B3-E281-4FE0-8528-361C08E34D66}" destId="{1FE4E122-6EB3-45BF-811B-1367BF3BE116}" srcOrd="1" destOrd="0" parTransId="{FB8EDCCB-80F8-4E95-ACA2-F85FCF6B9BFB}" sibTransId="{A58BE7B8-7438-40A1-A589-CB7190864939}"/>
    <dgm:cxn modelId="{03C992EB-6AF0-45BE-BC82-85FA90FAB8F0}" type="presOf" srcId="{30B29A8C-0486-4E30-ADEC-1F3C0A98051A}" destId="{AA9BB6C7-AA69-471A-9FDC-E93AE3E01FC6}" srcOrd="0" destOrd="0" presId="urn:microsoft.com/office/officeart/2005/8/layout/orgChart1"/>
    <dgm:cxn modelId="{C5DFE8EE-CB1B-4E5D-AFE4-5FCFE0CACE22}" type="presOf" srcId="{30B29A8C-0486-4E30-ADEC-1F3C0A98051A}" destId="{A1377E1A-07DF-4089-B0DA-1A11AA611B9C}" srcOrd="1" destOrd="0" presId="urn:microsoft.com/office/officeart/2005/8/layout/orgChart1"/>
    <dgm:cxn modelId="{69BB03A9-339C-4EB4-81FE-375C7F85DA8C}" type="presParOf" srcId="{C8EEE377-2B7F-445B-9410-33ECC197515A}" destId="{ACD75121-280E-4597-B4C3-80596E16CA2D}" srcOrd="0" destOrd="0" presId="urn:microsoft.com/office/officeart/2005/8/layout/orgChart1"/>
    <dgm:cxn modelId="{9D016BCD-5CEE-464A-8C1A-A089444238CB}" type="presParOf" srcId="{ACD75121-280E-4597-B4C3-80596E16CA2D}" destId="{3E61E500-96A6-46E5-AAE5-0E0C222F1A1E}" srcOrd="0" destOrd="0" presId="urn:microsoft.com/office/officeart/2005/8/layout/orgChart1"/>
    <dgm:cxn modelId="{D36BB250-617A-492C-914A-8C45ECD615F6}" type="presParOf" srcId="{3E61E500-96A6-46E5-AAE5-0E0C222F1A1E}" destId="{6823784B-5D73-45E2-8567-CBD2B3DA0A04}" srcOrd="0" destOrd="0" presId="urn:microsoft.com/office/officeart/2005/8/layout/orgChart1"/>
    <dgm:cxn modelId="{614DFB6F-11A5-46E3-865C-786289B94BA8}" type="presParOf" srcId="{3E61E500-96A6-46E5-AAE5-0E0C222F1A1E}" destId="{CED70234-0295-4D06-992F-DBE4AA8F48B6}" srcOrd="1" destOrd="0" presId="urn:microsoft.com/office/officeart/2005/8/layout/orgChart1"/>
    <dgm:cxn modelId="{134636FD-3FBF-4253-83D8-653C1D0E364B}" type="presParOf" srcId="{ACD75121-280E-4597-B4C3-80596E16CA2D}" destId="{4E110F4D-F41A-43F1-A7A8-2D4E62481579}" srcOrd="1" destOrd="0" presId="urn:microsoft.com/office/officeart/2005/8/layout/orgChart1"/>
    <dgm:cxn modelId="{D732068D-19E4-42CF-9CED-DED21CCE858C}" type="presParOf" srcId="{4E110F4D-F41A-43F1-A7A8-2D4E62481579}" destId="{ECF9776F-FBBF-47CD-B62C-49D1E5BA4C12}" srcOrd="0" destOrd="0" presId="urn:microsoft.com/office/officeart/2005/8/layout/orgChart1"/>
    <dgm:cxn modelId="{63436FC7-DFB0-4EBA-B21A-EE80D1395ED6}" type="presParOf" srcId="{4E110F4D-F41A-43F1-A7A8-2D4E62481579}" destId="{6F8220BA-0FFF-43F5-9583-CABD52082BA6}" srcOrd="1" destOrd="0" presId="urn:microsoft.com/office/officeart/2005/8/layout/orgChart1"/>
    <dgm:cxn modelId="{A92C9AFF-741D-4B41-AEA7-C4FF7DAD0AE2}" type="presParOf" srcId="{6F8220BA-0FFF-43F5-9583-CABD52082BA6}" destId="{E48BB850-D13F-4CF5-90DC-535343908609}" srcOrd="0" destOrd="0" presId="urn:microsoft.com/office/officeart/2005/8/layout/orgChart1"/>
    <dgm:cxn modelId="{668A71B3-B4A3-4D1A-9072-17BAC8E8826B}" type="presParOf" srcId="{E48BB850-D13F-4CF5-90DC-535343908609}" destId="{B693D7AB-0975-466B-82F9-BF3848DCFB8C}" srcOrd="0" destOrd="0" presId="urn:microsoft.com/office/officeart/2005/8/layout/orgChart1"/>
    <dgm:cxn modelId="{DE120EEF-08DA-4DBA-A9E4-8C2E3C2951CA}" type="presParOf" srcId="{E48BB850-D13F-4CF5-90DC-535343908609}" destId="{3AA8682A-4092-42F6-81AF-A9E3B30B640B}" srcOrd="1" destOrd="0" presId="urn:microsoft.com/office/officeart/2005/8/layout/orgChart1"/>
    <dgm:cxn modelId="{FB6DFEE2-AD38-4DE2-9CBC-B0096845F9DE}" type="presParOf" srcId="{6F8220BA-0FFF-43F5-9583-CABD52082BA6}" destId="{3E31C95C-8859-4897-BE6F-BD24E3AA1FE1}" srcOrd="1" destOrd="0" presId="urn:microsoft.com/office/officeart/2005/8/layout/orgChart1"/>
    <dgm:cxn modelId="{78D08232-EA54-42BB-8701-CE24795D4ED8}" type="presParOf" srcId="{6F8220BA-0FFF-43F5-9583-CABD52082BA6}" destId="{9A84FE45-BD66-4532-AC8F-19928D32E3ED}" srcOrd="2" destOrd="0" presId="urn:microsoft.com/office/officeart/2005/8/layout/orgChart1"/>
    <dgm:cxn modelId="{366E8F5F-9489-4662-90A7-46124990DFD8}" type="presParOf" srcId="{4E110F4D-F41A-43F1-A7A8-2D4E62481579}" destId="{21DB4160-F4AE-4DA7-B4DE-DFF4F6D62D17}" srcOrd="2" destOrd="0" presId="urn:microsoft.com/office/officeart/2005/8/layout/orgChart1"/>
    <dgm:cxn modelId="{9DB14357-3911-4702-B48F-81C59ACA0CCF}" type="presParOf" srcId="{4E110F4D-F41A-43F1-A7A8-2D4E62481579}" destId="{82EC521C-96AE-4855-B231-A5274A142F6A}" srcOrd="3" destOrd="0" presId="urn:microsoft.com/office/officeart/2005/8/layout/orgChart1"/>
    <dgm:cxn modelId="{14CAF5B9-98AB-4D32-B708-BBF1C95F778A}" type="presParOf" srcId="{82EC521C-96AE-4855-B231-A5274A142F6A}" destId="{1F64610F-7F32-4AC6-919F-80D9BEEBB6EF}" srcOrd="0" destOrd="0" presId="urn:microsoft.com/office/officeart/2005/8/layout/orgChart1"/>
    <dgm:cxn modelId="{94D28EDC-8302-4D17-9BE8-317707895EE7}" type="presParOf" srcId="{1F64610F-7F32-4AC6-919F-80D9BEEBB6EF}" destId="{B6C529E1-2FF4-42E6-B643-00CD96F39FD3}" srcOrd="0" destOrd="0" presId="urn:microsoft.com/office/officeart/2005/8/layout/orgChart1"/>
    <dgm:cxn modelId="{923135C3-5552-4AD7-A5EA-7E3DBAE30968}" type="presParOf" srcId="{1F64610F-7F32-4AC6-919F-80D9BEEBB6EF}" destId="{3321301E-BC26-4E9F-9B4B-6E1E6ABCD831}" srcOrd="1" destOrd="0" presId="urn:microsoft.com/office/officeart/2005/8/layout/orgChart1"/>
    <dgm:cxn modelId="{85B04616-03DA-485D-B58E-8BB19A8B8666}" type="presParOf" srcId="{82EC521C-96AE-4855-B231-A5274A142F6A}" destId="{B5493CAF-C864-464A-A39E-F60EEF70D004}" srcOrd="1" destOrd="0" presId="urn:microsoft.com/office/officeart/2005/8/layout/orgChart1"/>
    <dgm:cxn modelId="{08F722FC-E4F5-47E5-B4C7-51B6946A6A38}" type="presParOf" srcId="{B5493CAF-C864-464A-A39E-F60EEF70D004}" destId="{3F9A3F50-93A7-45BF-B140-BD50D41D296A}" srcOrd="0" destOrd="0" presId="urn:microsoft.com/office/officeart/2005/8/layout/orgChart1"/>
    <dgm:cxn modelId="{9D07ED04-55CB-4C29-B995-44CDBC7495A7}" type="presParOf" srcId="{B5493CAF-C864-464A-A39E-F60EEF70D004}" destId="{B3C43014-67A9-4F21-BBC4-3607C539A0D1}" srcOrd="1" destOrd="0" presId="urn:microsoft.com/office/officeart/2005/8/layout/orgChart1"/>
    <dgm:cxn modelId="{01E22FA0-BC15-4EA3-8884-995E457FDB08}" type="presParOf" srcId="{B3C43014-67A9-4F21-BBC4-3607C539A0D1}" destId="{464E9C58-5CDD-44A4-A836-D105E5B89EAA}" srcOrd="0" destOrd="0" presId="urn:microsoft.com/office/officeart/2005/8/layout/orgChart1"/>
    <dgm:cxn modelId="{BEDB592B-21B7-4000-8082-8B010193C5A7}" type="presParOf" srcId="{464E9C58-5CDD-44A4-A836-D105E5B89EAA}" destId="{378D393B-C8E9-41E3-B9C6-195BF8C284A4}" srcOrd="0" destOrd="0" presId="urn:microsoft.com/office/officeart/2005/8/layout/orgChart1"/>
    <dgm:cxn modelId="{279186BE-9245-4721-AF25-4FD4CEC74D3F}" type="presParOf" srcId="{464E9C58-5CDD-44A4-A836-D105E5B89EAA}" destId="{44A085DD-97A1-4BA3-9F5D-B166155EF5EC}" srcOrd="1" destOrd="0" presId="urn:microsoft.com/office/officeart/2005/8/layout/orgChart1"/>
    <dgm:cxn modelId="{9CC68E86-0308-4473-A09F-2414B1E7E604}" type="presParOf" srcId="{B3C43014-67A9-4F21-BBC4-3607C539A0D1}" destId="{ABF3E37C-0007-4499-8A2A-7D132B976619}" srcOrd="1" destOrd="0" presId="urn:microsoft.com/office/officeart/2005/8/layout/orgChart1"/>
    <dgm:cxn modelId="{1925759D-BDD3-4FDC-8F9A-FCAD6ABAFC74}" type="presParOf" srcId="{B3C43014-67A9-4F21-BBC4-3607C539A0D1}" destId="{7BF33525-5969-41DA-9C73-A66809C396B4}" srcOrd="2" destOrd="0" presId="urn:microsoft.com/office/officeart/2005/8/layout/orgChart1"/>
    <dgm:cxn modelId="{9B5F4416-0434-404D-9941-9E4234BF14EF}" type="presParOf" srcId="{B5493CAF-C864-464A-A39E-F60EEF70D004}" destId="{16199B33-3C4E-4F3D-900E-99B23C22D59E}" srcOrd="2" destOrd="0" presId="urn:microsoft.com/office/officeart/2005/8/layout/orgChart1"/>
    <dgm:cxn modelId="{6A353845-370D-4583-9703-AE3EFDA3A6C4}" type="presParOf" srcId="{B5493CAF-C864-464A-A39E-F60EEF70D004}" destId="{FAF15AFA-A646-4C38-AEFA-1FE083F7D19B}" srcOrd="3" destOrd="0" presId="urn:microsoft.com/office/officeart/2005/8/layout/orgChart1"/>
    <dgm:cxn modelId="{E301C125-AF27-4CE5-8C6E-1BDAE6DB2874}" type="presParOf" srcId="{FAF15AFA-A646-4C38-AEFA-1FE083F7D19B}" destId="{74155E09-372D-4B93-A5B1-8E4196ADEC4C}" srcOrd="0" destOrd="0" presId="urn:microsoft.com/office/officeart/2005/8/layout/orgChart1"/>
    <dgm:cxn modelId="{CD896AAE-BAEA-4C97-AE7F-74814CE0F881}" type="presParOf" srcId="{74155E09-372D-4B93-A5B1-8E4196ADEC4C}" destId="{75EA3A24-4D3D-4C56-A7C3-EFF0461C3A26}" srcOrd="0" destOrd="0" presId="urn:microsoft.com/office/officeart/2005/8/layout/orgChart1"/>
    <dgm:cxn modelId="{02002C98-2AE7-45D7-932C-C18CB87A1821}" type="presParOf" srcId="{74155E09-372D-4B93-A5B1-8E4196ADEC4C}" destId="{05C501FF-5DC1-4434-8982-599136730116}" srcOrd="1" destOrd="0" presId="urn:microsoft.com/office/officeart/2005/8/layout/orgChart1"/>
    <dgm:cxn modelId="{B57BA9B2-D020-4E7A-B46A-57AFA4F0E225}" type="presParOf" srcId="{FAF15AFA-A646-4C38-AEFA-1FE083F7D19B}" destId="{811AEC2D-546E-4564-B334-766DA9671982}" srcOrd="1" destOrd="0" presId="urn:microsoft.com/office/officeart/2005/8/layout/orgChart1"/>
    <dgm:cxn modelId="{3601AB06-C021-4F64-88A9-34E415E79FCF}" type="presParOf" srcId="{FAF15AFA-A646-4C38-AEFA-1FE083F7D19B}" destId="{947E9284-7E98-45C2-813E-A6A83603C79D}" srcOrd="2" destOrd="0" presId="urn:microsoft.com/office/officeart/2005/8/layout/orgChart1"/>
    <dgm:cxn modelId="{A54518AD-5750-48A2-B174-1C20F0C98E24}" type="presParOf" srcId="{B5493CAF-C864-464A-A39E-F60EEF70D004}" destId="{D4FD18A6-AB01-4765-AA9F-03C307106B03}" srcOrd="4" destOrd="0" presId="urn:microsoft.com/office/officeart/2005/8/layout/orgChart1"/>
    <dgm:cxn modelId="{803033F4-1271-4725-BBD4-9BF6CE4F728E}" type="presParOf" srcId="{B5493CAF-C864-464A-A39E-F60EEF70D004}" destId="{3CE92ADD-9FE0-48EE-BC14-8F9ED238D583}" srcOrd="5" destOrd="0" presId="urn:microsoft.com/office/officeart/2005/8/layout/orgChart1"/>
    <dgm:cxn modelId="{BFC2D0EE-639C-43A7-8ED5-F08DF3F0168F}" type="presParOf" srcId="{3CE92ADD-9FE0-48EE-BC14-8F9ED238D583}" destId="{D0736D3D-6E10-4733-9034-35E4C84C60C0}" srcOrd="0" destOrd="0" presId="urn:microsoft.com/office/officeart/2005/8/layout/orgChart1"/>
    <dgm:cxn modelId="{A2540090-8DBD-40EC-B634-7226094CBF0D}" type="presParOf" srcId="{D0736D3D-6E10-4733-9034-35E4C84C60C0}" destId="{AA9BB6C7-AA69-471A-9FDC-E93AE3E01FC6}" srcOrd="0" destOrd="0" presId="urn:microsoft.com/office/officeart/2005/8/layout/orgChart1"/>
    <dgm:cxn modelId="{BC8D5AFD-EDE7-407E-B363-2A57B51F4EE1}" type="presParOf" srcId="{D0736D3D-6E10-4733-9034-35E4C84C60C0}" destId="{A1377E1A-07DF-4089-B0DA-1A11AA611B9C}" srcOrd="1" destOrd="0" presId="urn:microsoft.com/office/officeart/2005/8/layout/orgChart1"/>
    <dgm:cxn modelId="{7188E934-8A98-407D-9EDE-2AF2AE931826}" type="presParOf" srcId="{3CE92ADD-9FE0-48EE-BC14-8F9ED238D583}" destId="{FDEB04EC-0D23-4996-8F78-9A6FD1E017B5}" srcOrd="1" destOrd="0" presId="urn:microsoft.com/office/officeart/2005/8/layout/orgChart1"/>
    <dgm:cxn modelId="{A3671ADB-176A-45B8-9185-E35847D687E2}" type="presParOf" srcId="{3CE92ADD-9FE0-48EE-BC14-8F9ED238D583}" destId="{C9CC2F35-0011-4E0A-9505-18EC90E1E0BA}" srcOrd="2" destOrd="0" presId="urn:microsoft.com/office/officeart/2005/8/layout/orgChart1"/>
    <dgm:cxn modelId="{1338CB53-ACCD-435E-AC9F-ED15D9D8C1FF}" type="presParOf" srcId="{B5493CAF-C864-464A-A39E-F60EEF70D004}" destId="{10D9286C-F36F-4209-AE72-2610F3FCA9E7}" srcOrd="6" destOrd="0" presId="urn:microsoft.com/office/officeart/2005/8/layout/orgChart1"/>
    <dgm:cxn modelId="{54B33999-DDE6-4366-9BEB-C7BEF2B3C0D8}" type="presParOf" srcId="{B5493CAF-C864-464A-A39E-F60EEF70D004}" destId="{43B20765-8182-41F7-AAF6-4D7696456A8D}" srcOrd="7" destOrd="0" presId="urn:microsoft.com/office/officeart/2005/8/layout/orgChart1"/>
    <dgm:cxn modelId="{F115E69F-16FB-4BF7-91ED-EA15F58D2883}" type="presParOf" srcId="{43B20765-8182-41F7-AAF6-4D7696456A8D}" destId="{7C0FEB62-01C8-488E-AE62-8DE7FA3487AD}" srcOrd="0" destOrd="0" presId="urn:microsoft.com/office/officeart/2005/8/layout/orgChart1"/>
    <dgm:cxn modelId="{E693E22E-74AE-4FCB-83CE-F34FAA36171F}" type="presParOf" srcId="{7C0FEB62-01C8-488E-AE62-8DE7FA3487AD}" destId="{225F01CB-6F2D-4ADA-8F28-EA3F94D102D9}" srcOrd="0" destOrd="0" presId="urn:microsoft.com/office/officeart/2005/8/layout/orgChart1"/>
    <dgm:cxn modelId="{4FC4AF28-00D7-431C-ADC7-95E7BCA6FC39}" type="presParOf" srcId="{7C0FEB62-01C8-488E-AE62-8DE7FA3487AD}" destId="{444676E1-3689-469C-8BF8-B67C39E98B94}" srcOrd="1" destOrd="0" presId="urn:microsoft.com/office/officeart/2005/8/layout/orgChart1"/>
    <dgm:cxn modelId="{45EF79F9-6570-442C-9FA3-D3F3E89D07AB}" type="presParOf" srcId="{43B20765-8182-41F7-AAF6-4D7696456A8D}" destId="{9719F2FD-8E4E-491B-99FD-D7A30F91C4D2}" srcOrd="1" destOrd="0" presId="urn:microsoft.com/office/officeart/2005/8/layout/orgChart1"/>
    <dgm:cxn modelId="{A2035044-CF54-484A-A842-5D803EFCEFF7}" type="presParOf" srcId="{43B20765-8182-41F7-AAF6-4D7696456A8D}" destId="{87CAAF04-3EEF-4307-9690-34C3D374EF60}" srcOrd="2" destOrd="0" presId="urn:microsoft.com/office/officeart/2005/8/layout/orgChart1"/>
    <dgm:cxn modelId="{1750BF12-6ACD-4064-8984-6C793102DFAC}" type="presParOf" srcId="{82EC521C-96AE-4855-B231-A5274A142F6A}" destId="{5323F125-8417-4DAB-9BFB-4547BE3F93D6}" srcOrd="2" destOrd="0" presId="urn:microsoft.com/office/officeart/2005/8/layout/orgChart1"/>
    <dgm:cxn modelId="{0E180B0C-B851-4A3F-9106-A48A5183DAD5}" type="presParOf" srcId="{ACD75121-280E-4597-B4C3-80596E16CA2D}" destId="{E8708D01-DCD0-4303-977F-02F154B57D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3B21D7-37F1-4DF6-8290-49A7EBF15FCB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F357164-B3A5-4EFD-BECF-CB40AE719D5D}">
      <dgm:prSet phldrT="[Texto]"/>
      <dgm:spPr/>
      <dgm:t>
        <a:bodyPr/>
        <a:lstStyle/>
        <a:p>
          <a:r>
            <a:rPr lang="pt-BR" b="1" dirty="0"/>
            <a:t>Perdem:</a:t>
          </a:r>
        </a:p>
        <a:p>
          <a:r>
            <a:rPr lang="pt-BR" b="1" dirty="0"/>
            <a:t>- Sedes de grandes indústrias/empresas de serviços</a:t>
          </a:r>
        </a:p>
        <a:p>
          <a:r>
            <a:rPr lang="pt-BR" b="1" dirty="0"/>
            <a:t>- Municípios produtores de commodities</a:t>
          </a:r>
        </a:p>
        <a:p>
          <a:r>
            <a:rPr lang="pt-BR" b="1" dirty="0"/>
            <a:t>- Municípios mais ricos</a:t>
          </a:r>
        </a:p>
      </dgm:t>
    </dgm:pt>
    <dgm:pt modelId="{6F333DCE-23AC-4E70-BE52-50A42C8204BA}" type="parTrans" cxnId="{B57D4BBF-CDCA-4744-AAEB-7A06803ABB02}">
      <dgm:prSet/>
      <dgm:spPr/>
      <dgm:t>
        <a:bodyPr/>
        <a:lstStyle/>
        <a:p>
          <a:endParaRPr lang="pt-BR"/>
        </a:p>
      </dgm:t>
    </dgm:pt>
    <dgm:pt modelId="{6E11FF0E-66B9-4A90-83ED-610A23E00F6B}" type="sibTrans" cxnId="{B57D4BBF-CDCA-4744-AAEB-7A06803ABB02}">
      <dgm:prSet/>
      <dgm:spPr/>
      <dgm:t>
        <a:bodyPr/>
        <a:lstStyle/>
        <a:p>
          <a:endParaRPr lang="pt-BR"/>
        </a:p>
      </dgm:t>
    </dgm:pt>
    <dgm:pt modelId="{58BA2209-79CF-464C-89AF-F9B60AABD10F}">
      <dgm:prSet phldrT="[Texto]"/>
      <dgm:spPr/>
      <dgm:t>
        <a:bodyPr/>
        <a:lstStyle/>
        <a:p>
          <a:r>
            <a:rPr lang="pt-BR" b="1" dirty="0"/>
            <a:t>Ganham:</a:t>
          </a:r>
        </a:p>
        <a:p>
          <a:r>
            <a:rPr lang="pt-BR" b="1" dirty="0"/>
            <a:t>- Municípios mais pobres (</a:t>
          </a:r>
          <a:r>
            <a:rPr lang="pt-BR" b="1" dirty="0" err="1"/>
            <a:t>ppc</a:t>
          </a:r>
          <a:r>
            <a:rPr lang="pt-BR" b="1" dirty="0"/>
            <a:t>&lt;25k)</a:t>
          </a:r>
        </a:p>
        <a:p>
          <a:r>
            <a:rPr lang="pt-BR" b="1" dirty="0"/>
            <a:t>- Consumidores</a:t>
          </a:r>
        </a:p>
        <a:p>
          <a:r>
            <a:rPr lang="pt-BR" b="1" dirty="0"/>
            <a:t>- Municípios médios</a:t>
          </a:r>
        </a:p>
      </dgm:t>
    </dgm:pt>
    <dgm:pt modelId="{C9629474-31DD-408F-8B59-8C76DA3CA233}" type="parTrans" cxnId="{76DEC530-98D2-45B7-95FB-BADA3A818CC7}">
      <dgm:prSet/>
      <dgm:spPr/>
      <dgm:t>
        <a:bodyPr/>
        <a:lstStyle/>
        <a:p>
          <a:endParaRPr lang="pt-BR"/>
        </a:p>
      </dgm:t>
    </dgm:pt>
    <dgm:pt modelId="{0871AAEF-57B5-42F4-B7F8-58442C143D83}" type="sibTrans" cxnId="{76DEC530-98D2-45B7-95FB-BADA3A818CC7}">
      <dgm:prSet/>
      <dgm:spPr/>
      <dgm:t>
        <a:bodyPr/>
        <a:lstStyle/>
        <a:p>
          <a:endParaRPr lang="pt-BR"/>
        </a:p>
      </dgm:t>
    </dgm:pt>
    <dgm:pt modelId="{BB97A6E9-7DD1-488D-974A-492E929986C2}" type="pres">
      <dgm:prSet presAssocID="{A13B21D7-37F1-4DF6-8290-49A7EBF15FCB}" presName="compositeShape" presStyleCnt="0">
        <dgm:presLayoutVars>
          <dgm:chMax val="2"/>
          <dgm:dir/>
          <dgm:resizeHandles val="exact"/>
        </dgm:presLayoutVars>
      </dgm:prSet>
      <dgm:spPr/>
    </dgm:pt>
    <dgm:pt modelId="{70038202-8C2B-4F6A-AD09-874183ADA7E9}" type="pres">
      <dgm:prSet presAssocID="{A13B21D7-37F1-4DF6-8290-49A7EBF15FCB}" presName="divider" presStyleLbl="fgShp" presStyleIdx="0" presStyleCnt="1"/>
      <dgm:spPr/>
    </dgm:pt>
    <dgm:pt modelId="{E7651F46-6C0E-42CD-A348-6682C5659918}" type="pres">
      <dgm:prSet presAssocID="{FF357164-B3A5-4EFD-BECF-CB40AE719D5D}" presName="downArrow" presStyleLbl="node1" presStyleIdx="0" presStyleCnt="2"/>
      <dgm:spPr>
        <a:solidFill>
          <a:srgbClr val="FF0000"/>
        </a:solidFill>
      </dgm:spPr>
    </dgm:pt>
    <dgm:pt modelId="{E527107B-38E1-4347-B579-3BDFE1127970}" type="pres">
      <dgm:prSet presAssocID="{FF357164-B3A5-4EFD-BECF-CB40AE719D5D}" presName="downArrowText" presStyleLbl="revTx" presStyleIdx="0" presStyleCnt="2">
        <dgm:presLayoutVars>
          <dgm:bulletEnabled val="1"/>
        </dgm:presLayoutVars>
      </dgm:prSet>
      <dgm:spPr/>
    </dgm:pt>
    <dgm:pt modelId="{877B7C05-EC51-4F59-8F7C-227171746879}" type="pres">
      <dgm:prSet presAssocID="{58BA2209-79CF-464C-89AF-F9B60AABD10F}" presName="upArrow" presStyleLbl="node1" presStyleIdx="1" presStyleCnt="2"/>
      <dgm:spPr>
        <a:solidFill>
          <a:srgbClr val="002060"/>
        </a:solidFill>
      </dgm:spPr>
    </dgm:pt>
    <dgm:pt modelId="{95B691CD-9D11-4722-B5B9-FF4242D44830}" type="pres">
      <dgm:prSet presAssocID="{58BA2209-79CF-464C-89AF-F9B60AABD10F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EB01510-A2DA-4BF9-A78F-E05E485551E1}" type="presOf" srcId="{58BA2209-79CF-464C-89AF-F9B60AABD10F}" destId="{95B691CD-9D11-4722-B5B9-FF4242D44830}" srcOrd="0" destOrd="0" presId="urn:microsoft.com/office/officeart/2005/8/layout/arrow3"/>
    <dgm:cxn modelId="{76DEC530-98D2-45B7-95FB-BADA3A818CC7}" srcId="{A13B21D7-37F1-4DF6-8290-49A7EBF15FCB}" destId="{58BA2209-79CF-464C-89AF-F9B60AABD10F}" srcOrd="1" destOrd="0" parTransId="{C9629474-31DD-408F-8B59-8C76DA3CA233}" sibTransId="{0871AAEF-57B5-42F4-B7F8-58442C143D83}"/>
    <dgm:cxn modelId="{19C73D9F-AA9E-4F6B-B63B-BCC4756A3E91}" type="presOf" srcId="{FF357164-B3A5-4EFD-BECF-CB40AE719D5D}" destId="{E527107B-38E1-4347-B579-3BDFE1127970}" srcOrd="0" destOrd="0" presId="urn:microsoft.com/office/officeart/2005/8/layout/arrow3"/>
    <dgm:cxn modelId="{430416B4-18E1-4645-999E-D35D1F291850}" type="presOf" srcId="{A13B21D7-37F1-4DF6-8290-49A7EBF15FCB}" destId="{BB97A6E9-7DD1-488D-974A-492E929986C2}" srcOrd="0" destOrd="0" presId="urn:microsoft.com/office/officeart/2005/8/layout/arrow3"/>
    <dgm:cxn modelId="{B57D4BBF-CDCA-4744-AAEB-7A06803ABB02}" srcId="{A13B21D7-37F1-4DF6-8290-49A7EBF15FCB}" destId="{FF357164-B3A5-4EFD-BECF-CB40AE719D5D}" srcOrd="0" destOrd="0" parTransId="{6F333DCE-23AC-4E70-BE52-50A42C8204BA}" sibTransId="{6E11FF0E-66B9-4A90-83ED-610A23E00F6B}"/>
    <dgm:cxn modelId="{6AABE79C-E56A-42EA-AA1C-844A14A7E75C}" type="presParOf" srcId="{BB97A6E9-7DD1-488D-974A-492E929986C2}" destId="{70038202-8C2B-4F6A-AD09-874183ADA7E9}" srcOrd="0" destOrd="0" presId="urn:microsoft.com/office/officeart/2005/8/layout/arrow3"/>
    <dgm:cxn modelId="{B55DC71C-748A-4535-9EFE-A158035B6C20}" type="presParOf" srcId="{BB97A6E9-7DD1-488D-974A-492E929986C2}" destId="{E7651F46-6C0E-42CD-A348-6682C5659918}" srcOrd="1" destOrd="0" presId="urn:microsoft.com/office/officeart/2005/8/layout/arrow3"/>
    <dgm:cxn modelId="{4A8DFB68-0FE7-415F-8063-E445273952F5}" type="presParOf" srcId="{BB97A6E9-7DD1-488D-974A-492E929986C2}" destId="{E527107B-38E1-4347-B579-3BDFE1127970}" srcOrd="2" destOrd="0" presId="urn:microsoft.com/office/officeart/2005/8/layout/arrow3"/>
    <dgm:cxn modelId="{A60CFC8E-2E47-4417-9F51-9EA21880AAD5}" type="presParOf" srcId="{BB97A6E9-7DD1-488D-974A-492E929986C2}" destId="{877B7C05-EC51-4F59-8F7C-227171746879}" srcOrd="3" destOrd="0" presId="urn:microsoft.com/office/officeart/2005/8/layout/arrow3"/>
    <dgm:cxn modelId="{887AFCC7-8B95-43A6-8B4C-29A21AB4018C}" type="presParOf" srcId="{BB97A6E9-7DD1-488D-974A-492E929986C2}" destId="{95B691CD-9D11-4722-B5B9-FF4242D4483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8CE9C-0172-4051-9C5A-69362990B95B}">
      <dsp:nvSpPr>
        <dsp:cNvPr id="0" name=""/>
        <dsp:cNvSpPr/>
      </dsp:nvSpPr>
      <dsp:spPr>
        <a:xfrm>
          <a:off x="3337" y="1190642"/>
          <a:ext cx="3254443" cy="97416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EMENDA CONSTITUCIONAL</a:t>
          </a:r>
        </a:p>
      </dsp:txBody>
      <dsp:txXfrm>
        <a:off x="3337" y="1190642"/>
        <a:ext cx="3254443" cy="974166"/>
      </dsp:txXfrm>
    </dsp:sp>
    <dsp:sp modelId="{A27583A1-CA93-49F1-9BD4-6691550B91C0}">
      <dsp:nvSpPr>
        <dsp:cNvPr id="0" name=""/>
        <dsp:cNvSpPr/>
      </dsp:nvSpPr>
      <dsp:spPr>
        <a:xfrm>
          <a:off x="3337" y="2164809"/>
          <a:ext cx="3254443" cy="23323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Muitos temais ainda dependem de regulamentação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Linhas gerais</a:t>
          </a:r>
        </a:p>
      </dsp:txBody>
      <dsp:txXfrm>
        <a:off x="3337" y="2164809"/>
        <a:ext cx="3254443" cy="2332306"/>
      </dsp:txXfrm>
    </dsp:sp>
    <dsp:sp modelId="{9F2F3A5E-A71C-4DE2-BBDB-9FC2FAB7F5DE}">
      <dsp:nvSpPr>
        <dsp:cNvPr id="0" name=""/>
        <dsp:cNvSpPr/>
      </dsp:nvSpPr>
      <dsp:spPr>
        <a:xfrm>
          <a:off x="3713404" y="1190642"/>
          <a:ext cx="3254443" cy="97416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TRIBUTAÇÃO SOBRE O CONSUMO</a:t>
          </a:r>
        </a:p>
      </dsp:txBody>
      <dsp:txXfrm>
        <a:off x="3713404" y="1190642"/>
        <a:ext cx="3254443" cy="974166"/>
      </dsp:txXfrm>
    </dsp:sp>
    <dsp:sp modelId="{19A8AC04-6D8E-4336-B01A-52AF7D4CF16D}">
      <dsp:nvSpPr>
        <dsp:cNvPr id="0" name=""/>
        <dsp:cNvSpPr/>
      </dsp:nvSpPr>
      <dsp:spPr>
        <a:xfrm>
          <a:off x="3713404" y="2164809"/>
          <a:ext cx="3254443" cy="23323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Mexe pouco com outros tributos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Foco: tributação do consumo</a:t>
          </a:r>
        </a:p>
      </dsp:txBody>
      <dsp:txXfrm>
        <a:off x="3713404" y="2164809"/>
        <a:ext cx="3254443" cy="2332306"/>
      </dsp:txXfrm>
    </dsp:sp>
    <dsp:sp modelId="{9E78288C-EF13-47FD-A9CA-71AF790DBEC2}">
      <dsp:nvSpPr>
        <dsp:cNvPr id="0" name=""/>
        <dsp:cNvSpPr/>
      </dsp:nvSpPr>
      <dsp:spPr>
        <a:xfrm>
          <a:off x="7423470" y="1190642"/>
          <a:ext cx="3254443" cy="97416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TRANSIÇÃO</a:t>
          </a:r>
        </a:p>
      </dsp:txBody>
      <dsp:txXfrm>
        <a:off x="7423470" y="1190642"/>
        <a:ext cx="3254443" cy="974166"/>
      </dsp:txXfrm>
    </dsp:sp>
    <dsp:sp modelId="{20A7DBBA-4651-4B0E-9811-1AECD9102724}">
      <dsp:nvSpPr>
        <dsp:cNvPr id="0" name=""/>
        <dsp:cNvSpPr/>
      </dsp:nvSpPr>
      <dsp:spPr>
        <a:xfrm>
          <a:off x="7423470" y="2164809"/>
          <a:ext cx="3254443" cy="23323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50 anos de transição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700" kern="1200" dirty="0"/>
            <a:t>Repartição de receitas muda gradualmente</a:t>
          </a:r>
        </a:p>
      </dsp:txBody>
      <dsp:txXfrm>
        <a:off x="7423470" y="2164809"/>
        <a:ext cx="3254443" cy="2332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41F94-F0DD-4282-8E98-0D556C820FAF}">
      <dsp:nvSpPr>
        <dsp:cNvPr id="0" name=""/>
        <dsp:cNvSpPr/>
      </dsp:nvSpPr>
      <dsp:spPr>
        <a:xfrm>
          <a:off x="3122274" y="1467"/>
          <a:ext cx="962843" cy="962843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b="1" kern="1200" dirty="0"/>
            <a:t>ICMS (Estado)</a:t>
          </a:r>
        </a:p>
      </dsp:txBody>
      <dsp:txXfrm>
        <a:off x="3263279" y="142472"/>
        <a:ext cx="680833" cy="680833"/>
      </dsp:txXfrm>
    </dsp:sp>
    <dsp:sp modelId="{A3BFEC23-A0BA-423B-8643-D68B5EA5DF09}">
      <dsp:nvSpPr>
        <dsp:cNvPr id="0" name=""/>
        <dsp:cNvSpPr/>
      </dsp:nvSpPr>
      <dsp:spPr>
        <a:xfrm>
          <a:off x="3324471" y="1042493"/>
          <a:ext cx="558449" cy="55844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3398493" y="1256044"/>
        <a:ext cx="410405" cy="131347"/>
      </dsp:txXfrm>
    </dsp:sp>
    <dsp:sp modelId="{2B9379D9-D244-4FE8-9D7F-2CB56C796D05}">
      <dsp:nvSpPr>
        <dsp:cNvPr id="0" name=""/>
        <dsp:cNvSpPr/>
      </dsp:nvSpPr>
      <dsp:spPr>
        <a:xfrm>
          <a:off x="3122274" y="1679125"/>
          <a:ext cx="962843" cy="962843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b="1" kern="1200" dirty="0"/>
            <a:t>ISS (Município)</a:t>
          </a:r>
        </a:p>
      </dsp:txBody>
      <dsp:txXfrm>
        <a:off x="3263279" y="1820130"/>
        <a:ext cx="680833" cy="680833"/>
      </dsp:txXfrm>
    </dsp:sp>
    <dsp:sp modelId="{CF98B213-01F0-4214-9833-AE303983C409}">
      <dsp:nvSpPr>
        <dsp:cNvPr id="0" name=""/>
        <dsp:cNvSpPr/>
      </dsp:nvSpPr>
      <dsp:spPr>
        <a:xfrm>
          <a:off x="3324471" y="2720152"/>
          <a:ext cx="558449" cy="55844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3398493" y="2933703"/>
        <a:ext cx="410405" cy="131347"/>
      </dsp:txXfrm>
    </dsp:sp>
    <dsp:sp modelId="{D35E1341-6F70-4AC3-A309-AF04971BBD21}">
      <dsp:nvSpPr>
        <dsp:cNvPr id="0" name=""/>
        <dsp:cNvSpPr/>
      </dsp:nvSpPr>
      <dsp:spPr>
        <a:xfrm>
          <a:off x="3122274" y="3356784"/>
          <a:ext cx="962843" cy="962843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b="1" kern="1200" dirty="0"/>
            <a:t>IPI (União)</a:t>
          </a:r>
        </a:p>
      </dsp:txBody>
      <dsp:txXfrm>
        <a:off x="3263279" y="3497789"/>
        <a:ext cx="680833" cy="680833"/>
      </dsp:txXfrm>
    </dsp:sp>
    <dsp:sp modelId="{F1055713-6B21-48B4-ACED-1B8234C89058}">
      <dsp:nvSpPr>
        <dsp:cNvPr id="0" name=""/>
        <dsp:cNvSpPr/>
      </dsp:nvSpPr>
      <dsp:spPr>
        <a:xfrm>
          <a:off x="3324471" y="4397810"/>
          <a:ext cx="558449" cy="55844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3398493" y="4611361"/>
        <a:ext cx="410405" cy="131347"/>
      </dsp:txXfrm>
    </dsp:sp>
    <dsp:sp modelId="{BEA63B6D-2662-49C4-BF50-4A7E571F137E}">
      <dsp:nvSpPr>
        <dsp:cNvPr id="0" name=""/>
        <dsp:cNvSpPr/>
      </dsp:nvSpPr>
      <dsp:spPr>
        <a:xfrm>
          <a:off x="3122274" y="5034443"/>
          <a:ext cx="962843" cy="962843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b="1" kern="1200" dirty="0"/>
            <a:t>Pis/Cofins (União)</a:t>
          </a:r>
        </a:p>
      </dsp:txBody>
      <dsp:txXfrm>
        <a:off x="3263279" y="5175448"/>
        <a:ext cx="680833" cy="680833"/>
      </dsp:txXfrm>
    </dsp:sp>
    <dsp:sp modelId="{237665BA-1771-43A5-B198-993E7086307E}">
      <dsp:nvSpPr>
        <dsp:cNvPr id="0" name=""/>
        <dsp:cNvSpPr/>
      </dsp:nvSpPr>
      <dsp:spPr>
        <a:xfrm>
          <a:off x="4229544" y="2820288"/>
          <a:ext cx="306184" cy="358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4229544" y="2891923"/>
        <a:ext cx="214329" cy="214907"/>
      </dsp:txXfrm>
    </dsp:sp>
    <dsp:sp modelId="{F0B2214E-72B5-4D72-BF4B-0340EF1FB3EF}">
      <dsp:nvSpPr>
        <dsp:cNvPr id="0" name=""/>
        <dsp:cNvSpPr/>
      </dsp:nvSpPr>
      <dsp:spPr>
        <a:xfrm>
          <a:off x="4662824" y="1115352"/>
          <a:ext cx="3797300" cy="3768049"/>
        </a:xfrm>
        <a:prstGeom prst="ellipse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IBS (Estados e Municípios) + CBS (União)</a:t>
          </a:r>
        </a:p>
      </dsp:txBody>
      <dsp:txXfrm>
        <a:off x="5218926" y="1667170"/>
        <a:ext cx="2685096" cy="2664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9286C-F36F-4209-AE72-2610F3FCA9E7}">
      <dsp:nvSpPr>
        <dsp:cNvPr id="0" name=""/>
        <dsp:cNvSpPr/>
      </dsp:nvSpPr>
      <dsp:spPr>
        <a:xfrm>
          <a:off x="4277366" y="1793251"/>
          <a:ext cx="221986" cy="3832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2962"/>
              </a:lnTo>
              <a:lnTo>
                <a:pt x="221986" y="38329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D18A6-AB01-4765-AA9F-03C307106B03}">
      <dsp:nvSpPr>
        <dsp:cNvPr id="0" name=""/>
        <dsp:cNvSpPr/>
      </dsp:nvSpPr>
      <dsp:spPr>
        <a:xfrm>
          <a:off x="4277366" y="1793251"/>
          <a:ext cx="221986" cy="2782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2227"/>
              </a:lnTo>
              <a:lnTo>
                <a:pt x="221986" y="27822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99B33-3C4E-4F3D-900E-99B23C22D59E}">
      <dsp:nvSpPr>
        <dsp:cNvPr id="0" name=""/>
        <dsp:cNvSpPr/>
      </dsp:nvSpPr>
      <dsp:spPr>
        <a:xfrm>
          <a:off x="4277366" y="1793251"/>
          <a:ext cx="221986" cy="1731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1492"/>
              </a:lnTo>
              <a:lnTo>
                <a:pt x="221986" y="17314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A3F50-93A7-45BF-B140-BD50D41D296A}">
      <dsp:nvSpPr>
        <dsp:cNvPr id="0" name=""/>
        <dsp:cNvSpPr/>
      </dsp:nvSpPr>
      <dsp:spPr>
        <a:xfrm>
          <a:off x="4277366" y="1793251"/>
          <a:ext cx="221986" cy="680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757"/>
              </a:lnTo>
              <a:lnTo>
                <a:pt x="221986" y="6807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B4160-F4AE-4DA7-B4DE-DFF4F6D62D17}">
      <dsp:nvSpPr>
        <dsp:cNvPr id="0" name=""/>
        <dsp:cNvSpPr/>
      </dsp:nvSpPr>
      <dsp:spPr>
        <a:xfrm>
          <a:off x="3973985" y="742516"/>
          <a:ext cx="895344" cy="310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90"/>
              </a:lnTo>
              <a:lnTo>
                <a:pt x="895344" y="155390"/>
              </a:lnTo>
              <a:lnTo>
                <a:pt x="895344" y="3107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9776F-FBBF-47CD-B62C-49D1E5BA4C12}">
      <dsp:nvSpPr>
        <dsp:cNvPr id="0" name=""/>
        <dsp:cNvSpPr/>
      </dsp:nvSpPr>
      <dsp:spPr>
        <a:xfrm>
          <a:off x="3078640" y="742516"/>
          <a:ext cx="895344" cy="310780"/>
        </a:xfrm>
        <a:custGeom>
          <a:avLst/>
          <a:gdLst/>
          <a:ahLst/>
          <a:cxnLst/>
          <a:rect l="0" t="0" r="0" b="0"/>
          <a:pathLst>
            <a:path>
              <a:moveTo>
                <a:pt x="895344" y="0"/>
              </a:moveTo>
              <a:lnTo>
                <a:pt x="895344" y="155390"/>
              </a:lnTo>
              <a:lnTo>
                <a:pt x="0" y="155390"/>
              </a:lnTo>
              <a:lnTo>
                <a:pt x="0" y="3107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3784B-5D73-45E2-8567-CBD2B3DA0A04}">
      <dsp:nvSpPr>
        <dsp:cNvPr id="0" name=""/>
        <dsp:cNvSpPr/>
      </dsp:nvSpPr>
      <dsp:spPr>
        <a:xfrm>
          <a:off x="3234031" y="2562"/>
          <a:ext cx="1479908" cy="73995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Comitê Gestor do IBS</a:t>
          </a:r>
        </a:p>
      </dsp:txBody>
      <dsp:txXfrm>
        <a:off x="3234031" y="2562"/>
        <a:ext cx="1479908" cy="739954"/>
      </dsp:txXfrm>
    </dsp:sp>
    <dsp:sp modelId="{B693D7AB-0975-466B-82F9-BF3848DCFB8C}">
      <dsp:nvSpPr>
        <dsp:cNvPr id="0" name=""/>
        <dsp:cNvSpPr/>
      </dsp:nvSpPr>
      <dsp:spPr>
        <a:xfrm>
          <a:off x="2338686" y="1053297"/>
          <a:ext cx="1479908" cy="73995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% Estados</a:t>
          </a:r>
        </a:p>
      </dsp:txBody>
      <dsp:txXfrm>
        <a:off x="2338686" y="1053297"/>
        <a:ext cx="1479908" cy="739954"/>
      </dsp:txXfrm>
    </dsp:sp>
    <dsp:sp modelId="{B6C529E1-2FF4-42E6-B643-00CD96F39FD3}">
      <dsp:nvSpPr>
        <dsp:cNvPr id="0" name=""/>
        <dsp:cNvSpPr/>
      </dsp:nvSpPr>
      <dsp:spPr>
        <a:xfrm>
          <a:off x="4129375" y="1053297"/>
          <a:ext cx="1479908" cy="739954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% Municípios</a:t>
          </a:r>
        </a:p>
      </dsp:txBody>
      <dsp:txXfrm>
        <a:off x="4129375" y="1053297"/>
        <a:ext cx="1479908" cy="739954"/>
      </dsp:txXfrm>
    </dsp:sp>
    <dsp:sp modelId="{378D393B-C8E9-41E3-B9C6-195BF8C284A4}">
      <dsp:nvSpPr>
        <dsp:cNvPr id="0" name=""/>
        <dsp:cNvSpPr/>
      </dsp:nvSpPr>
      <dsp:spPr>
        <a:xfrm>
          <a:off x="4499352" y="2104032"/>
          <a:ext cx="1479908" cy="739954"/>
        </a:xfrm>
        <a:prstGeom prst="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80%: População</a:t>
          </a:r>
        </a:p>
      </dsp:txBody>
      <dsp:txXfrm>
        <a:off x="4499352" y="2104032"/>
        <a:ext cx="1479908" cy="739954"/>
      </dsp:txXfrm>
    </dsp:sp>
    <dsp:sp modelId="{75EA3A24-4D3D-4C56-A7C3-EFF0461C3A26}">
      <dsp:nvSpPr>
        <dsp:cNvPr id="0" name=""/>
        <dsp:cNvSpPr/>
      </dsp:nvSpPr>
      <dsp:spPr>
        <a:xfrm>
          <a:off x="4499352" y="3154767"/>
          <a:ext cx="1479908" cy="739954"/>
        </a:xfrm>
        <a:prstGeom prst="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10%: educação</a:t>
          </a:r>
        </a:p>
      </dsp:txBody>
      <dsp:txXfrm>
        <a:off x="4499352" y="3154767"/>
        <a:ext cx="1479908" cy="739954"/>
      </dsp:txXfrm>
    </dsp:sp>
    <dsp:sp modelId="{AA9BB6C7-AA69-471A-9FDC-E93AE3E01FC6}">
      <dsp:nvSpPr>
        <dsp:cNvPr id="0" name=""/>
        <dsp:cNvSpPr/>
      </dsp:nvSpPr>
      <dsp:spPr>
        <a:xfrm>
          <a:off x="4499352" y="4205502"/>
          <a:ext cx="1479908" cy="739954"/>
        </a:xfrm>
        <a:prstGeom prst="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5%: ambiente</a:t>
          </a:r>
        </a:p>
      </dsp:txBody>
      <dsp:txXfrm>
        <a:off x="4499352" y="4205502"/>
        <a:ext cx="1479908" cy="739954"/>
      </dsp:txXfrm>
    </dsp:sp>
    <dsp:sp modelId="{225F01CB-6F2D-4ADA-8F28-EA3F94D102D9}">
      <dsp:nvSpPr>
        <dsp:cNvPr id="0" name=""/>
        <dsp:cNvSpPr/>
      </dsp:nvSpPr>
      <dsp:spPr>
        <a:xfrm>
          <a:off x="4499352" y="5256237"/>
          <a:ext cx="1479908" cy="739954"/>
        </a:xfrm>
        <a:prstGeom prst="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5%: igual para todos</a:t>
          </a:r>
        </a:p>
      </dsp:txBody>
      <dsp:txXfrm>
        <a:off x="4499352" y="5256237"/>
        <a:ext cx="1479908" cy="7399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38202-8C2B-4F6A-AD09-874183ADA7E9}">
      <dsp:nvSpPr>
        <dsp:cNvPr id="0" name=""/>
        <dsp:cNvSpPr/>
      </dsp:nvSpPr>
      <dsp:spPr>
        <a:xfrm rot="21300000">
          <a:off x="24942" y="2246800"/>
          <a:ext cx="8078114" cy="92506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651F46-6C0E-42CD-A348-6682C5659918}">
      <dsp:nvSpPr>
        <dsp:cNvPr id="0" name=""/>
        <dsp:cNvSpPr/>
      </dsp:nvSpPr>
      <dsp:spPr>
        <a:xfrm>
          <a:off x="975360" y="270933"/>
          <a:ext cx="2438400" cy="2167466"/>
        </a:xfrm>
        <a:prstGeom prst="downArrow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7107B-38E1-4347-B579-3BDFE1127970}">
      <dsp:nvSpPr>
        <dsp:cNvPr id="0" name=""/>
        <dsp:cNvSpPr/>
      </dsp:nvSpPr>
      <dsp:spPr>
        <a:xfrm>
          <a:off x="4307840" y="0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Perdem: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Sedes de grandes indústrias/empresas de serviços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Municípios produtores de commodities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Municípios mais ricos</a:t>
          </a:r>
        </a:p>
      </dsp:txBody>
      <dsp:txXfrm>
        <a:off x="4307840" y="0"/>
        <a:ext cx="2600960" cy="2275840"/>
      </dsp:txXfrm>
    </dsp:sp>
    <dsp:sp modelId="{877B7C05-EC51-4F59-8F7C-227171746879}">
      <dsp:nvSpPr>
        <dsp:cNvPr id="0" name=""/>
        <dsp:cNvSpPr/>
      </dsp:nvSpPr>
      <dsp:spPr>
        <a:xfrm>
          <a:off x="4714239" y="2980266"/>
          <a:ext cx="2438400" cy="2167466"/>
        </a:xfrm>
        <a:prstGeom prst="upArrow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691CD-9D11-4722-B5B9-FF4242D44830}">
      <dsp:nvSpPr>
        <dsp:cNvPr id="0" name=""/>
        <dsp:cNvSpPr/>
      </dsp:nvSpPr>
      <dsp:spPr>
        <a:xfrm>
          <a:off x="1219200" y="3142826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Ganham: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Municípios mais pobres (</a:t>
          </a:r>
          <a:r>
            <a:rPr lang="pt-BR" sz="1700" b="1" kern="1200" dirty="0" err="1"/>
            <a:t>ppc</a:t>
          </a:r>
          <a:r>
            <a:rPr lang="pt-BR" sz="1700" b="1" kern="1200" dirty="0"/>
            <a:t>&lt;25k)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Consumidores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 dirty="0"/>
            <a:t>- Municípios médios</a:t>
          </a:r>
        </a:p>
      </dsp:txBody>
      <dsp:txXfrm>
        <a:off x="1219200" y="3142826"/>
        <a:ext cx="2600960" cy="2275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0D197-4C3E-4A3C-86F6-B8E7B07B6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A575EB-6BB1-488E-8878-33633B470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E22A9F-B465-43E5-AFFC-56BF3EEE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F95B8D-5D3B-47ED-A0C0-9E48C99A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30A79C-391B-4ED2-B53F-0BC29924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31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C11D68-9F2F-41B1-8613-9FEB2787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4F7F9D-980A-4DC0-983F-1CE4FBBC6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1C2FDE-4483-4119-B369-3D4E6AD8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C91090-6FB5-4609-BA9F-F5619BE3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1AD635-E6C7-4DE3-99CD-BC3472F0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34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D1830B-5CA2-4A0C-8AAE-9ABC162DA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BE63FF-76CA-4821-AB2B-263974881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7559C1-FF8D-4F8B-9FE1-4FC6191D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538342-4978-45A8-B1CF-F6FEBEBB7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3BB495-BC90-4034-9570-F710DB5B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90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69074-5CFE-4340-A693-3E8483EAE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1E17E-3C70-4103-901F-BD6EC1DC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796E86-FBFA-48F6-BA0E-7B2931D8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29BF2C-49DD-4530-9C97-31926DBF7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E675F3-D011-473F-9BC5-01D90C53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61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7C106-89F9-4B5F-91C0-4C8D0A14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433CD4-1934-45EF-861B-B1968B8FE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E48BC9-BD62-45D5-8A15-5A6D2DB24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07799C-AECF-40A7-AF0E-3A0FD2D5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2D335F-4C12-4931-BB64-1DD1F7A1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50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A4FB0-1AD6-4F20-BB5C-2C542F2E6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291273-68E9-465F-BCC6-D387ACC3E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E0E53E-063E-4314-A0B3-17B3EC9A5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E8B930-98EB-4DB4-98BB-8B1225639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5DCCEF-4C22-4007-9D70-1E1A5FFA7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24E62D-3813-4E32-A7A8-A0499FD4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50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F671F-292D-4945-8B87-0FA84EB8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712D53-23DA-47DF-9A7D-1EEA45D4D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9BE554-8630-4394-A6BE-46D9525EF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3468F01-D62E-426A-AB86-228DAEC55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0925995-1B1C-4EEE-B5AB-8101304E23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DE854E8-7D8C-478C-9EC5-D8C7357C4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954279A-3962-4B1F-BE05-799E4F09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A83987-D5AC-481C-988E-0FCB5B7F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72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31DF3-00B3-433D-B4EA-6DB4C88D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E905768-4875-4993-BDE5-A871AAED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015030-DC73-479D-BA6A-806C2E3A2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F1A2DF-CB98-4A94-A2CB-E880D1A50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38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43CD841-92EF-4E7A-AD82-0F4F43255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E412149-76C1-4BC9-8C09-0AF7EAB6C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8DD882-72B7-42FA-A278-72665699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02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45CC9-29A1-478D-B2D0-25868513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EFD2D4-CE33-4ED8-973B-B55F3B01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68A38-1198-49A9-AED5-36A011F2E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CA4CF1-4CD8-4215-9800-633E1B22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B5419C-0F05-4F18-9B21-F730FBCD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37775B-6E2C-463E-8EB3-7DDC67A1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08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30B6A-F4E6-4C36-933F-89D3658D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87C05DE-5488-4FDC-90A4-CDA199194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6F15BE-8EEE-4339-91A5-4FE9EB6BA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83570D-5BCC-4C1C-BCE2-2770D2FB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0565E2-5A26-4923-8A56-0CAF1510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B6DD6D-D6D9-4879-ACBA-38493D70D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84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761832-8F46-4EE0-A3EA-7D6BE283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278F1F-8C49-4975-9218-AC863640D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11DAD8-1941-4A99-A4BF-05683F191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7CD8-6865-418A-962A-9C80916774BD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6CB23E-4A44-49B2-9016-342B46DB2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4A0662-94AB-46E0-A4BD-D602605CA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9F8C-9E3C-4110-A0C8-6114695C87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65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ea.gov.br/cartadeconjuntura/wp-content/uploads/2023/08/230828_reforma_tributaria_cc_60_nota_18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rindade@trindadecamara.com.b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802BFBC2-3FE8-4FCE-AB1A-E16B17F824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09"/>
          <a:stretch/>
        </p:blipFill>
        <p:spPr>
          <a:xfrm>
            <a:off x="20" y="-181598"/>
            <a:ext cx="12191980" cy="685671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399661F-FF25-4849-831D-CF2675B963A7}"/>
              </a:ext>
            </a:extLst>
          </p:cNvPr>
          <p:cNvSpPr txBox="1"/>
          <p:nvPr/>
        </p:nvSpPr>
        <p:spPr>
          <a:xfrm>
            <a:off x="1236292" y="649479"/>
            <a:ext cx="109557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REFORMA TRIBUTÁRIA: IMPACTOS PARA OS MUNICÍPIOS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CADEB10-9F7D-4E8D-A5C1-76B307AAF222}"/>
              </a:ext>
            </a:extLst>
          </p:cNvPr>
          <p:cNvSpPr txBox="1"/>
          <p:nvPr/>
        </p:nvSpPr>
        <p:spPr>
          <a:xfrm>
            <a:off x="2825895" y="3238957"/>
            <a:ext cx="80928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João Trindade Cavalcante Filho</a:t>
            </a:r>
          </a:p>
          <a:p>
            <a:pPr algn="ctr"/>
            <a:r>
              <a:rPr lang="pt-BR" sz="3200" dirty="0"/>
              <a:t>Doutor em Direito (USP)</a:t>
            </a:r>
          </a:p>
          <a:p>
            <a:pPr algn="ctr"/>
            <a:r>
              <a:rPr lang="pt-BR" sz="3200" dirty="0"/>
              <a:t>Consultor Legislativo do Senado Federal</a:t>
            </a:r>
          </a:p>
          <a:p>
            <a:pPr algn="ctr"/>
            <a:r>
              <a:rPr lang="pt-BR" sz="3200" dirty="0"/>
              <a:t>Advogado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8FB789B-52AB-C1E7-4974-2FF0FF21A9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5579" y="5247468"/>
            <a:ext cx="2846653" cy="10127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6631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QUEM GANHA E QUEM PERDE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75D640E-6A27-15A4-23D3-8A099146E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272" y="703575"/>
            <a:ext cx="8689745" cy="615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88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QUEM GANHA E QUEM PERDE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BEA2086-2CAB-1AA8-08A3-91E4F4B87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404" y="784830"/>
            <a:ext cx="7151222" cy="597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1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0" y="1650327"/>
            <a:ext cx="1189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/>
              <a:t>Fontes:</a:t>
            </a:r>
          </a:p>
          <a:p>
            <a:pPr marL="685800" indent="-685800" algn="ctr">
              <a:buFontTx/>
              <a:buChar char="-"/>
            </a:pPr>
            <a:r>
              <a:rPr lang="pt-BR" sz="3000" b="1" dirty="0"/>
              <a:t>EC 132</a:t>
            </a:r>
          </a:p>
          <a:p>
            <a:pPr marL="685800" indent="-685800" algn="ctr">
              <a:buFontTx/>
              <a:buChar char="-"/>
            </a:pPr>
            <a:r>
              <a:rPr lang="pt-BR" sz="3000" b="1" dirty="0" err="1"/>
              <a:t>Gobetti</a:t>
            </a:r>
            <a:r>
              <a:rPr lang="pt-BR" sz="3000" b="1" dirty="0"/>
              <a:t> e Monteiro, 2023: </a:t>
            </a:r>
            <a:r>
              <a:rPr lang="pt-BR" sz="3000" b="1" dirty="0">
                <a:hlinkClick r:id="rId3"/>
              </a:rPr>
              <a:t>https://www.ipea.gov.br/cartadeconjuntura/wp-content/uploads/2023/08/230828_reforma_tributaria_cc_60_nota_18.pdf</a:t>
            </a:r>
            <a:r>
              <a:rPr lang="pt-BR" sz="3000" b="1" dirty="0"/>
              <a:t>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E893D1E-E64D-A414-27DB-DCB26BF3D1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3348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0" y="2843023"/>
            <a:ext cx="118945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/>
              <a:t>CONCLUSÕES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C069235-2357-703B-C9FB-02207198C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17148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969817" y="350835"/>
            <a:ext cx="114346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/>
              <a:t>MUITO OBRIGADO!!!</a:t>
            </a:r>
          </a:p>
          <a:p>
            <a:pPr algn="ctr"/>
            <a:endParaRPr lang="pt-BR" sz="5000" b="1" dirty="0"/>
          </a:p>
          <a:p>
            <a:pPr algn="ctr"/>
            <a:r>
              <a:rPr lang="pt-BR" sz="5000" b="1" dirty="0">
                <a:hlinkClick r:id="rId3"/>
              </a:rPr>
              <a:t>trindade@trindadecamara.com.br</a:t>
            </a:r>
            <a:endParaRPr lang="pt-BR" sz="5000" b="1" dirty="0"/>
          </a:p>
          <a:p>
            <a:pPr algn="ctr"/>
            <a:endParaRPr lang="pt-BR" sz="5000" b="1" dirty="0"/>
          </a:p>
          <a:p>
            <a:pPr algn="ctr"/>
            <a:r>
              <a:rPr lang="pt-BR" sz="5000" b="1" dirty="0"/>
              <a:t>(61) 99104-7750</a:t>
            </a:r>
          </a:p>
          <a:p>
            <a:pPr algn="ctr"/>
            <a:r>
              <a:rPr lang="pt-BR" sz="5000" b="1" dirty="0"/>
              <a:t>@jtrindadeprof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9B305FC-6E64-FAE9-8FE2-60EA64669A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1748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0" y="2843023"/>
            <a:ext cx="118945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/>
              <a:t>REFORMA TRIBUTÁRIA: INTRODUÇÃO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D95F4CB-0DD3-9DAD-C216-CF6BAA0E5B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78625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49" y="13958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O QUE É A REFORMA TRIBUTÁRIA (EC 132/23)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37FBB54E-F7B2-1318-CBF3-85D96F258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4998950"/>
              </p:ext>
            </p:extLst>
          </p:nvPr>
        </p:nvGraphicFramePr>
        <p:xfrm>
          <a:off x="967409" y="450574"/>
          <a:ext cx="10681252" cy="568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DC022BBD-C5C4-AE9C-4741-F6D8362152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16432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49" y="13958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NOVA TRIBUTAÇÃO DO CONSUMO (IVA DUAL)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34430F9-5E45-9E7A-952A-9F34F5E14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942922"/>
              </p:ext>
            </p:extLst>
          </p:nvPr>
        </p:nvGraphicFramePr>
        <p:xfrm>
          <a:off x="0" y="826664"/>
          <a:ext cx="11582400" cy="599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D24B25FC-B55E-6C3A-6CC4-8D38F30D83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280" y="5178326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90855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49" y="13958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IBS: O QUE VIRÁ?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78608FE-BA5E-7833-922E-AC1E2C191753}"/>
              </a:ext>
            </a:extLst>
          </p:cNvPr>
          <p:cNvSpPr txBox="1"/>
          <p:nvPr/>
        </p:nvSpPr>
        <p:spPr>
          <a:xfrm>
            <a:off x="1073424" y="800431"/>
            <a:ext cx="1032344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3500" dirty="0"/>
              <a:t>Instituído por lei complementar federal (ainda vem)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Alíquota: somatório da alíquota estadual e municipal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Se não fixada a alíquota: vale a alíquota de referência definida pelo Senado Federal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Legislação nacionalmente uniforme 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Incide sobre o valor agregado em cada etapa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Não cumulativo</a:t>
            </a:r>
          </a:p>
          <a:p>
            <a:pPr marL="285750" indent="-285750">
              <a:buFontTx/>
              <a:buChar char="-"/>
            </a:pPr>
            <a:r>
              <a:rPr lang="pt-BR" sz="3500" dirty="0"/>
              <a:t>Vale a regra do Estado ou Município de destino</a:t>
            </a:r>
          </a:p>
          <a:p>
            <a:pPr marL="285750" indent="-285750">
              <a:buFontTx/>
              <a:buChar char="-"/>
            </a:pPr>
            <a:endParaRPr lang="pt-BR" sz="35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54C9069-7AF4-EE0A-BAC2-99E867DB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34" y="5136124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44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REPARTIÇÃO DE RECEITAS DO IBS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D88A264-8910-2D6F-42EF-41BB5643E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5992501"/>
              </p:ext>
            </p:extLst>
          </p:nvPr>
        </p:nvGraphicFramePr>
        <p:xfrm>
          <a:off x="1569735" y="681930"/>
          <a:ext cx="8317948" cy="599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04FF28A6-675A-4705-00F2-AC22EA4B7D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819" y="5192396"/>
            <a:ext cx="3994002" cy="1420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8579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QUEM GANHA E QUEM PERDE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10D21E1-75AA-0399-42AB-1619388FC2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45142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04DCC2D8-3BBC-60C4-4A9A-FDC5555B4A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717" y="5212092"/>
            <a:ext cx="3263706" cy="14177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6087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QUEM GANHA E QUEM PERDE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4E32939-3C0B-720D-4651-70F5748803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729659"/>
              </p:ext>
            </p:extLst>
          </p:nvPr>
        </p:nvGraphicFramePr>
        <p:xfrm>
          <a:off x="1603510" y="831574"/>
          <a:ext cx="9263270" cy="5194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985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F13CC5E3-C0ED-475E-875F-58EEE922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174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A36097A-EE49-42B2-983D-6E3B3CBC26F4}"/>
              </a:ext>
            </a:extLst>
          </p:cNvPr>
          <p:cNvSpPr txBox="1"/>
          <p:nvPr/>
        </p:nvSpPr>
        <p:spPr>
          <a:xfrm>
            <a:off x="-291550" y="0"/>
            <a:ext cx="130533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/>
              <a:t>QUEM GANHA E QUEM PERDE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6547525-DF46-712A-6E2D-27726E105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875" y="683152"/>
            <a:ext cx="9382539" cy="617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96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326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Brasileira</dc:creator>
  <cp:lastModifiedBy>João Trindade Cavalcante Filho</cp:lastModifiedBy>
  <cp:revision>6</cp:revision>
  <dcterms:created xsi:type="dcterms:W3CDTF">2021-11-24T15:32:20Z</dcterms:created>
  <dcterms:modified xsi:type="dcterms:W3CDTF">2024-02-27T19:27:03Z</dcterms:modified>
</cp:coreProperties>
</file>