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3"/>
  </p:notesMasterIdLst>
  <p:sldIdLst>
    <p:sldId id="256" r:id="rId2"/>
    <p:sldId id="277" r:id="rId3"/>
    <p:sldId id="283" r:id="rId4"/>
    <p:sldId id="292" r:id="rId5"/>
    <p:sldId id="279" r:id="rId6"/>
    <p:sldId id="280" r:id="rId7"/>
    <p:sldId id="282" r:id="rId8"/>
    <p:sldId id="281" r:id="rId9"/>
    <p:sldId id="257" r:id="rId10"/>
    <p:sldId id="258" r:id="rId11"/>
    <p:sldId id="259" r:id="rId12"/>
    <p:sldId id="260" r:id="rId13"/>
    <p:sldId id="284" r:id="rId14"/>
    <p:sldId id="286" r:id="rId15"/>
    <p:sldId id="289" r:id="rId16"/>
    <p:sldId id="290" r:id="rId17"/>
    <p:sldId id="293" r:id="rId18"/>
    <p:sldId id="297" r:id="rId19"/>
    <p:sldId id="296" r:id="rId20"/>
    <p:sldId id="294" r:id="rId21"/>
    <p:sldId id="273"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6C47"/>
    <a:srgbClr val="0E4A9D"/>
    <a:srgbClr val="FFE47B"/>
    <a:srgbClr val="FBFAF3"/>
    <a:srgbClr val="DDD9CE"/>
    <a:srgbClr val="E7E4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61" d="100"/>
          <a:sy n="61" d="100"/>
        </p:scale>
        <p:origin x="816"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B22145-C653-4554-BF9A-C8507B4D607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674CAEB-FA87-43CB-AAA6-23294DD097D1}">
      <dgm:prSet/>
      <dgm:spPr/>
      <dgm:t>
        <a:bodyPr/>
        <a:lstStyle/>
        <a:p>
          <a:pPr>
            <a:lnSpc>
              <a:spcPct val="100000"/>
            </a:lnSpc>
          </a:pPr>
          <a:r>
            <a:rPr lang="pt-BR" dirty="0">
              <a:solidFill>
                <a:srgbClr val="FBFAF3"/>
              </a:solidFill>
              <a:latin typeface="Verdana" panose="020B0604030504040204" pitchFamily="34" charset="0"/>
              <a:ea typeface="Verdana" panose="020B0604030504040204" pitchFamily="34" charset="0"/>
            </a:rPr>
            <a:t>O que é um Município</a:t>
          </a:r>
          <a:endParaRPr lang="en-US" dirty="0">
            <a:solidFill>
              <a:srgbClr val="FBFAF3"/>
            </a:solidFill>
            <a:latin typeface="Verdana" panose="020B0604030504040204" pitchFamily="34" charset="0"/>
            <a:ea typeface="Verdana" panose="020B0604030504040204" pitchFamily="34" charset="0"/>
          </a:endParaRPr>
        </a:p>
      </dgm:t>
    </dgm:pt>
    <dgm:pt modelId="{E427DC6F-D3D0-47EE-82F5-730EF5896844}" type="parTrans" cxnId="{79091A34-62FE-4EE9-8DDB-EC22349491CA}">
      <dgm:prSet/>
      <dgm:spPr/>
      <dgm:t>
        <a:bodyPr/>
        <a:lstStyle/>
        <a:p>
          <a:endParaRPr lang="en-US"/>
        </a:p>
      </dgm:t>
    </dgm:pt>
    <dgm:pt modelId="{2D8B4C62-9F83-462D-A23F-1C242ECFDDAE}" type="sibTrans" cxnId="{79091A34-62FE-4EE9-8DDB-EC22349491CA}">
      <dgm:prSet/>
      <dgm:spPr/>
      <dgm:t>
        <a:bodyPr/>
        <a:lstStyle/>
        <a:p>
          <a:endParaRPr lang="en-US"/>
        </a:p>
      </dgm:t>
    </dgm:pt>
    <dgm:pt modelId="{47AA8423-1B9F-4A70-AD71-0B861A857FA8}">
      <dgm:prSet/>
      <dgm:spPr/>
      <dgm:t>
        <a:bodyPr/>
        <a:lstStyle/>
        <a:p>
          <a:pPr>
            <a:lnSpc>
              <a:spcPct val="100000"/>
            </a:lnSpc>
          </a:pPr>
          <a:r>
            <a:rPr lang="pt-BR" dirty="0">
              <a:solidFill>
                <a:srgbClr val="FBFAF3"/>
              </a:solidFill>
              <a:latin typeface="Verdana" panose="020B0604030504040204" pitchFamily="34" charset="0"/>
              <a:ea typeface="Verdana" panose="020B0604030504040204" pitchFamily="34" charset="0"/>
            </a:rPr>
            <a:t>Competências Municipais</a:t>
          </a:r>
          <a:endParaRPr lang="en-US" dirty="0">
            <a:solidFill>
              <a:srgbClr val="FBFAF3"/>
            </a:solidFill>
            <a:latin typeface="Verdana" panose="020B0604030504040204" pitchFamily="34" charset="0"/>
            <a:ea typeface="Verdana" panose="020B0604030504040204" pitchFamily="34" charset="0"/>
          </a:endParaRPr>
        </a:p>
      </dgm:t>
    </dgm:pt>
    <dgm:pt modelId="{C0D8169F-A133-4881-8974-CC35C42BE783}" type="parTrans" cxnId="{D46BF4A4-58AB-4A12-AC7D-C6922992FBA7}">
      <dgm:prSet/>
      <dgm:spPr/>
      <dgm:t>
        <a:bodyPr/>
        <a:lstStyle/>
        <a:p>
          <a:endParaRPr lang="en-US"/>
        </a:p>
      </dgm:t>
    </dgm:pt>
    <dgm:pt modelId="{E585A0CE-D903-4BBD-8DAB-46653B822961}" type="sibTrans" cxnId="{D46BF4A4-58AB-4A12-AC7D-C6922992FBA7}">
      <dgm:prSet/>
      <dgm:spPr/>
      <dgm:t>
        <a:bodyPr/>
        <a:lstStyle/>
        <a:p>
          <a:endParaRPr lang="en-US"/>
        </a:p>
      </dgm:t>
    </dgm:pt>
    <dgm:pt modelId="{10984ADD-3252-413F-8B25-7EC512CFE38A}">
      <dgm:prSet/>
      <dgm:spPr/>
      <dgm:t>
        <a:bodyPr/>
        <a:lstStyle/>
        <a:p>
          <a:pPr>
            <a:lnSpc>
              <a:spcPct val="100000"/>
            </a:lnSpc>
          </a:pPr>
          <a:r>
            <a:rPr lang="pt-BR">
              <a:solidFill>
                <a:srgbClr val="FBFAF3"/>
              </a:solidFill>
              <a:latin typeface="Verdana" panose="020B0604030504040204" pitchFamily="34" charset="0"/>
              <a:ea typeface="Verdana" panose="020B0604030504040204" pitchFamily="34" charset="0"/>
            </a:rPr>
            <a:t>Crise da Constituição e das Leis</a:t>
          </a:r>
          <a:endParaRPr lang="en-US">
            <a:solidFill>
              <a:srgbClr val="FBFAF3"/>
            </a:solidFill>
            <a:latin typeface="Verdana" panose="020B0604030504040204" pitchFamily="34" charset="0"/>
            <a:ea typeface="Verdana" panose="020B0604030504040204" pitchFamily="34" charset="0"/>
          </a:endParaRPr>
        </a:p>
      </dgm:t>
    </dgm:pt>
    <dgm:pt modelId="{9F334381-B9B3-41C3-A2A6-108C31D4AF8E}" type="parTrans" cxnId="{AB86B5FC-09C1-4745-B75E-23C278ECA6FE}">
      <dgm:prSet/>
      <dgm:spPr/>
      <dgm:t>
        <a:bodyPr/>
        <a:lstStyle/>
        <a:p>
          <a:endParaRPr lang="en-US"/>
        </a:p>
      </dgm:t>
    </dgm:pt>
    <dgm:pt modelId="{E3C68F2A-9428-47FB-AA84-359E639B5157}" type="sibTrans" cxnId="{AB86B5FC-09C1-4745-B75E-23C278ECA6FE}">
      <dgm:prSet/>
      <dgm:spPr/>
      <dgm:t>
        <a:bodyPr/>
        <a:lstStyle/>
        <a:p>
          <a:endParaRPr lang="en-US"/>
        </a:p>
      </dgm:t>
    </dgm:pt>
    <dgm:pt modelId="{0B0B9A15-F033-4AF2-981A-44279E31897D}">
      <dgm:prSet/>
      <dgm:spPr/>
      <dgm:t>
        <a:bodyPr/>
        <a:lstStyle/>
        <a:p>
          <a:pPr>
            <a:lnSpc>
              <a:spcPct val="100000"/>
            </a:lnSpc>
          </a:pPr>
          <a:r>
            <a:rPr lang="pt-BR">
              <a:solidFill>
                <a:srgbClr val="FBFAF3"/>
              </a:solidFill>
              <a:latin typeface="Verdana" panose="020B0604030504040204" pitchFamily="34" charset="0"/>
              <a:ea typeface="Verdana" panose="020B0604030504040204" pitchFamily="34" charset="0"/>
            </a:rPr>
            <a:t>Valores fundamentais que embasam o processo legislativo</a:t>
          </a:r>
          <a:endParaRPr lang="en-US">
            <a:solidFill>
              <a:srgbClr val="FBFAF3"/>
            </a:solidFill>
            <a:latin typeface="Verdana" panose="020B0604030504040204" pitchFamily="34" charset="0"/>
            <a:ea typeface="Verdana" panose="020B0604030504040204" pitchFamily="34" charset="0"/>
          </a:endParaRPr>
        </a:p>
      </dgm:t>
    </dgm:pt>
    <dgm:pt modelId="{FACC7F9B-A3A2-4B5D-A5D7-C731BEEA4AA9}" type="parTrans" cxnId="{AB0F5E80-1EDE-449F-9F07-FD025AF2236C}">
      <dgm:prSet/>
      <dgm:spPr/>
      <dgm:t>
        <a:bodyPr/>
        <a:lstStyle/>
        <a:p>
          <a:endParaRPr lang="en-US"/>
        </a:p>
      </dgm:t>
    </dgm:pt>
    <dgm:pt modelId="{8E2ECC99-C0AF-4EB5-AAFD-E3C121F8961D}" type="sibTrans" cxnId="{AB0F5E80-1EDE-449F-9F07-FD025AF2236C}">
      <dgm:prSet/>
      <dgm:spPr/>
      <dgm:t>
        <a:bodyPr/>
        <a:lstStyle/>
        <a:p>
          <a:endParaRPr lang="en-US"/>
        </a:p>
      </dgm:t>
    </dgm:pt>
    <dgm:pt modelId="{D46CF06A-15DD-4CAB-9F83-803F432C3445}">
      <dgm:prSet/>
      <dgm:spPr/>
      <dgm:t>
        <a:bodyPr/>
        <a:lstStyle/>
        <a:p>
          <a:pPr>
            <a:lnSpc>
              <a:spcPct val="100000"/>
            </a:lnSpc>
          </a:pPr>
          <a:r>
            <a:rPr lang="pt-BR" dirty="0">
              <a:solidFill>
                <a:srgbClr val="FBFAF3"/>
              </a:solidFill>
              <a:latin typeface="Verdana" panose="020B0604030504040204" pitchFamily="34" charset="0"/>
              <a:ea typeface="Verdana" panose="020B0604030504040204" pitchFamily="34" charset="0"/>
            </a:rPr>
            <a:t>Temas legislativos atuais com repercussão nos Municípios</a:t>
          </a:r>
          <a:endParaRPr lang="en-US" dirty="0">
            <a:solidFill>
              <a:srgbClr val="FBFAF3"/>
            </a:solidFill>
            <a:latin typeface="Verdana" panose="020B0604030504040204" pitchFamily="34" charset="0"/>
            <a:ea typeface="Verdana" panose="020B0604030504040204" pitchFamily="34" charset="0"/>
          </a:endParaRPr>
        </a:p>
      </dgm:t>
    </dgm:pt>
    <dgm:pt modelId="{7C33FC3E-BF8A-49DB-945D-0B9637DAE5F3}" type="parTrans" cxnId="{454ED559-5BFC-4C11-AC52-44F7FD990470}">
      <dgm:prSet/>
      <dgm:spPr/>
      <dgm:t>
        <a:bodyPr/>
        <a:lstStyle/>
        <a:p>
          <a:endParaRPr lang="en-US"/>
        </a:p>
      </dgm:t>
    </dgm:pt>
    <dgm:pt modelId="{B18F501B-4756-400E-B1CC-03B3DA5F2FAE}" type="sibTrans" cxnId="{454ED559-5BFC-4C11-AC52-44F7FD990470}">
      <dgm:prSet/>
      <dgm:spPr/>
      <dgm:t>
        <a:bodyPr/>
        <a:lstStyle/>
        <a:p>
          <a:endParaRPr lang="en-US"/>
        </a:p>
      </dgm:t>
    </dgm:pt>
    <dgm:pt modelId="{0C490D3C-9EF6-4BB4-844C-3D69F0D00E58}" type="pres">
      <dgm:prSet presAssocID="{9BB22145-C653-4554-BF9A-C8507B4D6076}" presName="root" presStyleCnt="0">
        <dgm:presLayoutVars>
          <dgm:dir/>
          <dgm:resizeHandles val="exact"/>
        </dgm:presLayoutVars>
      </dgm:prSet>
      <dgm:spPr/>
    </dgm:pt>
    <dgm:pt modelId="{7862A89C-4340-4384-837B-F9FBFB1BD3F8}" type="pres">
      <dgm:prSet presAssocID="{8674CAEB-FA87-43CB-AAA6-23294DD097D1}" presName="compNode" presStyleCnt="0"/>
      <dgm:spPr/>
    </dgm:pt>
    <dgm:pt modelId="{1842AAC7-4082-424A-A628-29E50BD517DA}" type="pres">
      <dgm:prSet presAssocID="{8674CAEB-FA87-43CB-AAA6-23294DD097D1}" presName="bgRect" presStyleLbl="bgShp" presStyleIdx="0" presStyleCnt="5"/>
      <dgm:spPr>
        <a:solidFill>
          <a:srgbClr val="176C47"/>
        </a:solidFill>
      </dgm:spPr>
    </dgm:pt>
    <dgm:pt modelId="{7249553A-F329-40C2-80F5-2894F523821B}" type="pres">
      <dgm:prSet presAssocID="{8674CAEB-FA87-43CB-AAA6-23294DD097D1}"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dade"/>
        </a:ext>
      </dgm:extLst>
    </dgm:pt>
    <dgm:pt modelId="{AAA3BFF5-0D73-43D4-BE47-1A8D854C3188}" type="pres">
      <dgm:prSet presAssocID="{8674CAEB-FA87-43CB-AAA6-23294DD097D1}" presName="spaceRect" presStyleCnt="0"/>
      <dgm:spPr/>
    </dgm:pt>
    <dgm:pt modelId="{3E1CDB98-09C5-416D-9E8B-93DA615E3B0B}" type="pres">
      <dgm:prSet presAssocID="{8674CAEB-FA87-43CB-AAA6-23294DD097D1}" presName="parTx" presStyleLbl="revTx" presStyleIdx="0" presStyleCnt="5">
        <dgm:presLayoutVars>
          <dgm:chMax val="0"/>
          <dgm:chPref val="0"/>
        </dgm:presLayoutVars>
      </dgm:prSet>
      <dgm:spPr/>
    </dgm:pt>
    <dgm:pt modelId="{6D6E6D9B-C5CF-44A2-84E1-A947C83A79DC}" type="pres">
      <dgm:prSet presAssocID="{2D8B4C62-9F83-462D-A23F-1C242ECFDDAE}" presName="sibTrans" presStyleCnt="0"/>
      <dgm:spPr/>
    </dgm:pt>
    <dgm:pt modelId="{DE6AC708-2983-4249-BEB3-AA1BF4F25146}" type="pres">
      <dgm:prSet presAssocID="{47AA8423-1B9F-4A70-AD71-0B861A857FA8}" presName="compNode" presStyleCnt="0"/>
      <dgm:spPr/>
    </dgm:pt>
    <dgm:pt modelId="{1C13C30A-873A-4AA8-85AC-2A9A1EEA5187}" type="pres">
      <dgm:prSet presAssocID="{47AA8423-1B9F-4A70-AD71-0B861A857FA8}" presName="bgRect" presStyleLbl="bgShp" presStyleIdx="1" presStyleCnt="5" custLinFactNeighborY="-4036"/>
      <dgm:spPr>
        <a:solidFill>
          <a:srgbClr val="176C47"/>
        </a:solidFill>
      </dgm:spPr>
    </dgm:pt>
    <dgm:pt modelId="{00604BC3-2271-4494-9550-8B66C5A88003}" type="pres">
      <dgm:prSet presAssocID="{47AA8423-1B9F-4A70-AD71-0B861A857FA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0D6863E9-5C82-4BEB-8D33-011B81DF55F9}" type="pres">
      <dgm:prSet presAssocID="{47AA8423-1B9F-4A70-AD71-0B861A857FA8}" presName="spaceRect" presStyleCnt="0"/>
      <dgm:spPr/>
    </dgm:pt>
    <dgm:pt modelId="{2D088080-7ED8-4384-9319-805B8781CB0D}" type="pres">
      <dgm:prSet presAssocID="{47AA8423-1B9F-4A70-AD71-0B861A857FA8}" presName="parTx" presStyleLbl="revTx" presStyleIdx="1" presStyleCnt="5">
        <dgm:presLayoutVars>
          <dgm:chMax val="0"/>
          <dgm:chPref val="0"/>
        </dgm:presLayoutVars>
      </dgm:prSet>
      <dgm:spPr/>
    </dgm:pt>
    <dgm:pt modelId="{42584FDD-8D81-4E6C-9615-25C0D961B0EE}" type="pres">
      <dgm:prSet presAssocID="{E585A0CE-D903-4BBD-8DAB-46653B822961}" presName="sibTrans" presStyleCnt="0"/>
      <dgm:spPr/>
    </dgm:pt>
    <dgm:pt modelId="{82BA78D3-F37C-4970-85F1-CF99384BC4F6}" type="pres">
      <dgm:prSet presAssocID="{10984ADD-3252-413F-8B25-7EC512CFE38A}" presName="compNode" presStyleCnt="0"/>
      <dgm:spPr/>
    </dgm:pt>
    <dgm:pt modelId="{17C82F45-EE90-4E5C-A9C8-F4A6B2080210}" type="pres">
      <dgm:prSet presAssocID="{10984ADD-3252-413F-8B25-7EC512CFE38A}" presName="bgRect" presStyleLbl="bgShp" presStyleIdx="2" presStyleCnt="5"/>
      <dgm:spPr>
        <a:solidFill>
          <a:srgbClr val="176C47"/>
        </a:solidFill>
      </dgm:spPr>
    </dgm:pt>
    <dgm:pt modelId="{94BE076C-97EB-4E39-9FEF-C7CF340FC5E3}" type="pres">
      <dgm:prSet presAssocID="{10984ADD-3252-413F-8B25-7EC512CFE38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telo"/>
        </a:ext>
      </dgm:extLst>
    </dgm:pt>
    <dgm:pt modelId="{5C5E8748-467E-439A-B083-F4506ADC0428}" type="pres">
      <dgm:prSet presAssocID="{10984ADD-3252-413F-8B25-7EC512CFE38A}" presName="spaceRect" presStyleCnt="0"/>
      <dgm:spPr/>
    </dgm:pt>
    <dgm:pt modelId="{016DF6E0-C3AB-4A10-9DB4-D2F2EF6AB637}" type="pres">
      <dgm:prSet presAssocID="{10984ADD-3252-413F-8B25-7EC512CFE38A}" presName="parTx" presStyleLbl="revTx" presStyleIdx="2" presStyleCnt="5">
        <dgm:presLayoutVars>
          <dgm:chMax val="0"/>
          <dgm:chPref val="0"/>
        </dgm:presLayoutVars>
      </dgm:prSet>
      <dgm:spPr/>
    </dgm:pt>
    <dgm:pt modelId="{0D6DE196-B952-4075-AF0C-DFB1D8E7FF4D}" type="pres">
      <dgm:prSet presAssocID="{E3C68F2A-9428-47FB-AA84-359E639B5157}" presName="sibTrans" presStyleCnt="0"/>
      <dgm:spPr/>
    </dgm:pt>
    <dgm:pt modelId="{5A92CF7C-65D1-41E5-BE50-3BC9B3CD4055}" type="pres">
      <dgm:prSet presAssocID="{0B0B9A15-F033-4AF2-981A-44279E31897D}" presName="compNode" presStyleCnt="0"/>
      <dgm:spPr/>
    </dgm:pt>
    <dgm:pt modelId="{1535F96D-1DCB-45DA-870E-66474E2636A1}" type="pres">
      <dgm:prSet presAssocID="{0B0B9A15-F033-4AF2-981A-44279E31897D}" presName="bgRect" presStyleLbl="bgShp" presStyleIdx="3" presStyleCnt="5"/>
      <dgm:spPr>
        <a:solidFill>
          <a:srgbClr val="176C47"/>
        </a:solidFill>
      </dgm:spPr>
    </dgm:pt>
    <dgm:pt modelId="{97C349A3-45CE-47DE-BFD2-DD609C96EC52}" type="pres">
      <dgm:prSet presAssocID="{0B0B9A15-F033-4AF2-981A-44279E31897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CC3A6A3A-8382-406C-8FED-BAC265A8465A}" type="pres">
      <dgm:prSet presAssocID="{0B0B9A15-F033-4AF2-981A-44279E31897D}" presName="spaceRect" presStyleCnt="0"/>
      <dgm:spPr/>
    </dgm:pt>
    <dgm:pt modelId="{8E08E52D-9B69-4177-94EE-880007AB31E4}" type="pres">
      <dgm:prSet presAssocID="{0B0B9A15-F033-4AF2-981A-44279E31897D}" presName="parTx" presStyleLbl="revTx" presStyleIdx="3" presStyleCnt="5">
        <dgm:presLayoutVars>
          <dgm:chMax val="0"/>
          <dgm:chPref val="0"/>
        </dgm:presLayoutVars>
      </dgm:prSet>
      <dgm:spPr/>
    </dgm:pt>
    <dgm:pt modelId="{2F6E2A2E-FB5F-428C-A431-55B6FA0A544E}" type="pres">
      <dgm:prSet presAssocID="{8E2ECC99-C0AF-4EB5-AAFD-E3C121F8961D}" presName="sibTrans" presStyleCnt="0"/>
      <dgm:spPr/>
    </dgm:pt>
    <dgm:pt modelId="{133E96A3-9058-4CB6-9C9B-C3BD4E6E402E}" type="pres">
      <dgm:prSet presAssocID="{D46CF06A-15DD-4CAB-9F83-803F432C3445}" presName="compNode" presStyleCnt="0"/>
      <dgm:spPr/>
    </dgm:pt>
    <dgm:pt modelId="{55EDB4C6-8023-40FF-B7CA-6C5087B11209}" type="pres">
      <dgm:prSet presAssocID="{D46CF06A-15DD-4CAB-9F83-803F432C3445}" presName="bgRect" presStyleLbl="bgShp" presStyleIdx="4" presStyleCnt="5"/>
      <dgm:spPr>
        <a:solidFill>
          <a:srgbClr val="176C47"/>
        </a:solidFill>
      </dgm:spPr>
    </dgm:pt>
    <dgm:pt modelId="{3A51AFE0-3754-430B-99F8-A74A6CF7866F}" type="pres">
      <dgm:prSet presAssocID="{D46CF06A-15DD-4CAB-9F83-803F432C344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rca de seleção"/>
        </a:ext>
      </dgm:extLst>
    </dgm:pt>
    <dgm:pt modelId="{141AADA9-8C87-4BFA-8FC2-54755F610F7B}" type="pres">
      <dgm:prSet presAssocID="{D46CF06A-15DD-4CAB-9F83-803F432C3445}" presName="spaceRect" presStyleCnt="0"/>
      <dgm:spPr/>
    </dgm:pt>
    <dgm:pt modelId="{AC222387-3EC4-4A08-933C-BD63FD653ECC}" type="pres">
      <dgm:prSet presAssocID="{D46CF06A-15DD-4CAB-9F83-803F432C3445}" presName="parTx" presStyleLbl="revTx" presStyleIdx="4" presStyleCnt="5">
        <dgm:presLayoutVars>
          <dgm:chMax val="0"/>
          <dgm:chPref val="0"/>
        </dgm:presLayoutVars>
      </dgm:prSet>
      <dgm:spPr/>
    </dgm:pt>
  </dgm:ptLst>
  <dgm:cxnLst>
    <dgm:cxn modelId="{79091A34-62FE-4EE9-8DDB-EC22349491CA}" srcId="{9BB22145-C653-4554-BF9A-C8507B4D6076}" destId="{8674CAEB-FA87-43CB-AAA6-23294DD097D1}" srcOrd="0" destOrd="0" parTransId="{E427DC6F-D3D0-47EE-82F5-730EF5896844}" sibTransId="{2D8B4C62-9F83-462D-A23F-1C242ECFDDAE}"/>
    <dgm:cxn modelId="{94879A35-3A70-4F27-A331-8A9EDBD57C97}" type="presOf" srcId="{10984ADD-3252-413F-8B25-7EC512CFE38A}" destId="{016DF6E0-C3AB-4A10-9DB4-D2F2EF6AB637}" srcOrd="0" destOrd="0" presId="urn:microsoft.com/office/officeart/2018/2/layout/IconVerticalSolidList"/>
    <dgm:cxn modelId="{FD09133A-BFC2-44EB-B138-D1A252C3C884}" type="presOf" srcId="{9BB22145-C653-4554-BF9A-C8507B4D6076}" destId="{0C490D3C-9EF6-4BB4-844C-3D69F0D00E58}" srcOrd="0" destOrd="0" presId="urn:microsoft.com/office/officeart/2018/2/layout/IconVerticalSolidList"/>
    <dgm:cxn modelId="{649B6266-9EE9-421F-ABBF-942C96EA76C0}" type="presOf" srcId="{8674CAEB-FA87-43CB-AAA6-23294DD097D1}" destId="{3E1CDB98-09C5-416D-9E8B-93DA615E3B0B}" srcOrd="0" destOrd="0" presId="urn:microsoft.com/office/officeart/2018/2/layout/IconVerticalSolidList"/>
    <dgm:cxn modelId="{454ED559-5BFC-4C11-AC52-44F7FD990470}" srcId="{9BB22145-C653-4554-BF9A-C8507B4D6076}" destId="{D46CF06A-15DD-4CAB-9F83-803F432C3445}" srcOrd="4" destOrd="0" parTransId="{7C33FC3E-BF8A-49DB-945D-0B9637DAE5F3}" sibTransId="{B18F501B-4756-400E-B1CC-03B3DA5F2FAE}"/>
    <dgm:cxn modelId="{AB0F5E80-1EDE-449F-9F07-FD025AF2236C}" srcId="{9BB22145-C653-4554-BF9A-C8507B4D6076}" destId="{0B0B9A15-F033-4AF2-981A-44279E31897D}" srcOrd="3" destOrd="0" parTransId="{FACC7F9B-A3A2-4B5D-A5D7-C731BEEA4AA9}" sibTransId="{8E2ECC99-C0AF-4EB5-AAFD-E3C121F8961D}"/>
    <dgm:cxn modelId="{9A3F2483-4C37-4C3C-90B5-3B8D9B5FB471}" type="presOf" srcId="{0B0B9A15-F033-4AF2-981A-44279E31897D}" destId="{8E08E52D-9B69-4177-94EE-880007AB31E4}" srcOrd="0" destOrd="0" presId="urn:microsoft.com/office/officeart/2018/2/layout/IconVerticalSolidList"/>
    <dgm:cxn modelId="{64D1C485-A795-46A1-BE60-D3CA39E9D4E4}" type="presOf" srcId="{47AA8423-1B9F-4A70-AD71-0B861A857FA8}" destId="{2D088080-7ED8-4384-9319-805B8781CB0D}" srcOrd="0" destOrd="0" presId="urn:microsoft.com/office/officeart/2018/2/layout/IconVerticalSolidList"/>
    <dgm:cxn modelId="{D46BF4A4-58AB-4A12-AC7D-C6922992FBA7}" srcId="{9BB22145-C653-4554-BF9A-C8507B4D6076}" destId="{47AA8423-1B9F-4A70-AD71-0B861A857FA8}" srcOrd="1" destOrd="0" parTransId="{C0D8169F-A133-4881-8974-CC35C42BE783}" sibTransId="{E585A0CE-D903-4BBD-8DAB-46653B822961}"/>
    <dgm:cxn modelId="{7113FCF6-5737-4AD7-8C8C-3809B56D2E15}" type="presOf" srcId="{D46CF06A-15DD-4CAB-9F83-803F432C3445}" destId="{AC222387-3EC4-4A08-933C-BD63FD653ECC}" srcOrd="0" destOrd="0" presId="urn:microsoft.com/office/officeart/2018/2/layout/IconVerticalSolidList"/>
    <dgm:cxn modelId="{AB86B5FC-09C1-4745-B75E-23C278ECA6FE}" srcId="{9BB22145-C653-4554-BF9A-C8507B4D6076}" destId="{10984ADD-3252-413F-8B25-7EC512CFE38A}" srcOrd="2" destOrd="0" parTransId="{9F334381-B9B3-41C3-A2A6-108C31D4AF8E}" sibTransId="{E3C68F2A-9428-47FB-AA84-359E639B5157}"/>
    <dgm:cxn modelId="{207EB91D-5ECF-4B01-A31A-7BE9D1D2B744}" type="presParOf" srcId="{0C490D3C-9EF6-4BB4-844C-3D69F0D00E58}" destId="{7862A89C-4340-4384-837B-F9FBFB1BD3F8}" srcOrd="0" destOrd="0" presId="urn:microsoft.com/office/officeart/2018/2/layout/IconVerticalSolidList"/>
    <dgm:cxn modelId="{AA05FADE-1469-4F68-9FA8-4910DF58E3EC}" type="presParOf" srcId="{7862A89C-4340-4384-837B-F9FBFB1BD3F8}" destId="{1842AAC7-4082-424A-A628-29E50BD517DA}" srcOrd="0" destOrd="0" presId="urn:microsoft.com/office/officeart/2018/2/layout/IconVerticalSolidList"/>
    <dgm:cxn modelId="{2DADBB27-BE86-4AF4-A78D-3EFCEDE9C74A}" type="presParOf" srcId="{7862A89C-4340-4384-837B-F9FBFB1BD3F8}" destId="{7249553A-F329-40C2-80F5-2894F523821B}" srcOrd="1" destOrd="0" presId="urn:microsoft.com/office/officeart/2018/2/layout/IconVerticalSolidList"/>
    <dgm:cxn modelId="{E007D582-FA64-4271-9268-2BD35E813E51}" type="presParOf" srcId="{7862A89C-4340-4384-837B-F9FBFB1BD3F8}" destId="{AAA3BFF5-0D73-43D4-BE47-1A8D854C3188}" srcOrd="2" destOrd="0" presId="urn:microsoft.com/office/officeart/2018/2/layout/IconVerticalSolidList"/>
    <dgm:cxn modelId="{1ADBED53-BEDB-4875-A08D-91D8B67971D8}" type="presParOf" srcId="{7862A89C-4340-4384-837B-F9FBFB1BD3F8}" destId="{3E1CDB98-09C5-416D-9E8B-93DA615E3B0B}" srcOrd="3" destOrd="0" presId="urn:microsoft.com/office/officeart/2018/2/layout/IconVerticalSolidList"/>
    <dgm:cxn modelId="{C57E95E5-7036-4A40-A411-ABD1AD3D7085}" type="presParOf" srcId="{0C490D3C-9EF6-4BB4-844C-3D69F0D00E58}" destId="{6D6E6D9B-C5CF-44A2-84E1-A947C83A79DC}" srcOrd="1" destOrd="0" presId="urn:microsoft.com/office/officeart/2018/2/layout/IconVerticalSolidList"/>
    <dgm:cxn modelId="{8313AC2F-4BA8-4E7C-A48F-5EDCE729C9BD}" type="presParOf" srcId="{0C490D3C-9EF6-4BB4-844C-3D69F0D00E58}" destId="{DE6AC708-2983-4249-BEB3-AA1BF4F25146}" srcOrd="2" destOrd="0" presId="urn:microsoft.com/office/officeart/2018/2/layout/IconVerticalSolidList"/>
    <dgm:cxn modelId="{D3B63A7D-5CD2-4ED0-8258-11B8B54A03A1}" type="presParOf" srcId="{DE6AC708-2983-4249-BEB3-AA1BF4F25146}" destId="{1C13C30A-873A-4AA8-85AC-2A9A1EEA5187}" srcOrd="0" destOrd="0" presId="urn:microsoft.com/office/officeart/2018/2/layout/IconVerticalSolidList"/>
    <dgm:cxn modelId="{3362AEB9-E800-4D1B-B590-2A104D063628}" type="presParOf" srcId="{DE6AC708-2983-4249-BEB3-AA1BF4F25146}" destId="{00604BC3-2271-4494-9550-8B66C5A88003}" srcOrd="1" destOrd="0" presId="urn:microsoft.com/office/officeart/2018/2/layout/IconVerticalSolidList"/>
    <dgm:cxn modelId="{0A63F67F-C218-49BE-9098-B7767C185BDA}" type="presParOf" srcId="{DE6AC708-2983-4249-BEB3-AA1BF4F25146}" destId="{0D6863E9-5C82-4BEB-8D33-011B81DF55F9}" srcOrd="2" destOrd="0" presId="urn:microsoft.com/office/officeart/2018/2/layout/IconVerticalSolidList"/>
    <dgm:cxn modelId="{31DA7C64-7AAB-454C-B35C-B9327BAEB625}" type="presParOf" srcId="{DE6AC708-2983-4249-BEB3-AA1BF4F25146}" destId="{2D088080-7ED8-4384-9319-805B8781CB0D}" srcOrd="3" destOrd="0" presId="urn:microsoft.com/office/officeart/2018/2/layout/IconVerticalSolidList"/>
    <dgm:cxn modelId="{506E52A0-C3CA-41F0-BA84-CBE76D614DF0}" type="presParOf" srcId="{0C490D3C-9EF6-4BB4-844C-3D69F0D00E58}" destId="{42584FDD-8D81-4E6C-9615-25C0D961B0EE}" srcOrd="3" destOrd="0" presId="urn:microsoft.com/office/officeart/2018/2/layout/IconVerticalSolidList"/>
    <dgm:cxn modelId="{A382E1B6-85CE-48C2-A1BA-D7205E852F9B}" type="presParOf" srcId="{0C490D3C-9EF6-4BB4-844C-3D69F0D00E58}" destId="{82BA78D3-F37C-4970-85F1-CF99384BC4F6}" srcOrd="4" destOrd="0" presId="urn:microsoft.com/office/officeart/2018/2/layout/IconVerticalSolidList"/>
    <dgm:cxn modelId="{20CEFE70-5671-4EEB-A86B-2A5D0609F4EA}" type="presParOf" srcId="{82BA78D3-F37C-4970-85F1-CF99384BC4F6}" destId="{17C82F45-EE90-4E5C-A9C8-F4A6B2080210}" srcOrd="0" destOrd="0" presId="urn:microsoft.com/office/officeart/2018/2/layout/IconVerticalSolidList"/>
    <dgm:cxn modelId="{2D05FAF8-38AE-4C02-AAAA-BC10E6359BC2}" type="presParOf" srcId="{82BA78D3-F37C-4970-85F1-CF99384BC4F6}" destId="{94BE076C-97EB-4E39-9FEF-C7CF340FC5E3}" srcOrd="1" destOrd="0" presId="urn:microsoft.com/office/officeart/2018/2/layout/IconVerticalSolidList"/>
    <dgm:cxn modelId="{84FED6F2-8088-4047-8926-EFFB7F8252E8}" type="presParOf" srcId="{82BA78D3-F37C-4970-85F1-CF99384BC4F6}" destId="{5C5E8748-467E-439A-B083-F4506ADC0428}" srcOrd="2" destOrd="0" presId="urn:microsoft.com/office/officeart/2018/2/layout/IconVerticalSolidList"/>
    <dgm:cxn modelId="{3A46A205-8FB9-4EB3-BBA9-960C5F78FDC6}" type="presParOf" srcId="{82BA78D3-F37C-4970-85F1-CF99384BC4F6}" destId="{016DF6E0-C3AB-4A10-9DB4-D2F2EF6AB637}" srcOrd="3" destOrd="0" presId="urn:microsoft.com/office/officeart/2018/2/layout/IconVerticalSolidList"/>
    <dgm:cxn modelId="{B415F4F7-53EF-4DD2-9AF5-C4B01947B0AB}" type="presParOf" srcId="{0C490D3C-9EF6-4BB4-844C-3D69F0D00E58}" destId="{0D6DE196-B952-4075-AF0C-DFB1D8E7FF4D}" srcOrd="5" destOrd="0" presId="urn:microsoft.com/office/officeart/2018/2/layout/IconVerticalSolidList"/>
    <dgm:cxn modelId="{7E5FA4FD-3AA1-4C3D-8CAA-994310F236BB}" type="presParOf" srcId="{0C490D3C-9EF6-4BB4-844C-3D69F0D00E58}" destId="{5A92CF7C-65D1-41E5-BE50-3BC9B3CD4055}" srcOrd="6" destOrd="0" presId="urn:microsoft.com/office/officeart/2018/2/layout/IconVerticalSolidList"/>
    <dgm:cxn modelId="{DD2294B4-05AB-4EC5-AAD8-0DD2870209A6}" type="presParOf" srcId="{5A92CF7C-65D1-41E5-BE50-3BC9B3CD4055}" destId="{1535F96D-1DCB-45DA-870E-66474E2636A1}" srcOrd="0" destOrd="0" presId="urn:microsoft.com/office/officeart/2018/2/layout/IconVerticalSolidList"/>
    <dgm:cxn modelId="{654C1802-E043-4F9C-B9B1-F9637ABCF1D7}" type="presParOf" srcId="{5A92CF7C-65D1-41E5-BE50-3BC9B3CD4055}" destId="{97C349A3-45CE-47DE-BFD2-DD609C96EC52}" srcOrd="1" destOrd="0" presId="urn:microsoft.com/office/officeart/2018/2/layout/IconVerticalSolidList"/>
    <dgm:cxn modelId="{9942EF2F-D822-4D9C-B9DE-F0D9D7110657}" type="presParOf" srcId="{5A92CF7C-65D1-41E5-BE50-3BC9B3CD4055}" destId="{CC3A6A3A-8382-406C-8FED-BAC265A8465A}" srcOrd="2" destOrd="0" presId="urn:microsoft.com/office/officeart/2018/2/layout/IconVerticalSolidList"/>
    <dgm:cxn modelId="{4FD5040C-954E-4D57-BF00-6C57CDEF5E10}" type="presParOf" srcId="{5A92CF7C-65D1-41E5-BE50-3BC9B3CD4055}" destId="{8E08E52D-9B69-4177-94EE-880007AB31E4}" srcOrd="3" destOrd="0" presId="urn:microsoft.com/office/officeart/2018/2/layout/IconVerticalSolidList"/>
    <dgm:cxn modelId="{74684E90-4017-4E85-ADF1-36870A75618E}" type="presParOf" srcId="{0C490D3C-9EF6-4BB4-844C-3D69F0D00E58}" destId="{2F6E2A2E-FB5F-428C-A431-55B6FA0A544E}" srcOrd="7" destOrd="0" presId="urn:microsoft.com/office/officeart/2018/2/layout/IconVerticalSolidList"/>
    <dgm:cxn modelId="{90C5D5F1-372D-49C8-8B5F-C30C0F09F241}" type="presParOf" srcId="{0C490D3C-9EF6-4BB4-844C-3D69F0D00E58}" destId="{133E96A3-9058-4CB6-9C9B-C3BD4E6E402E}" srcOrd="8" destOrd="0" presId="urn:microsoft.com/office/officeart/2018/2/layout/IconVerticalSolidList"/>
    <dgm:cxn modelId="{4DABD306-B5A7-4976-A9A8-F3AC014EB3BA}" type="presParOf" srcId="{133E96A3-9058-4CB6-9C9B-C3BD4E6E402E}" destId="{55EDB4C6-8023-40FF-B7CA-6C5087B11209}" srcOrd="0" destOrd="0" presId="urn:microsoft.com/office/officeart/2018/2/layout/IconVerticalSolidList"/>
    <dgm:cxn modelId="{F578A47D-76CF-46F2-B0C6-169D6FE9203A}" type="presParOf" srcId="{133E96A3-9058-4CB6-9C9B-C3BD4E6E402E}" destId="{3A51AFE0-3754-430B-99F8-A74A6CF7866F}" srcOrd="1" destOrd="0" presId="urn:microsoft.com/office/officeart/2018/2/layout/IconVerticalSolidList"/>
    <dgm:cxn modelId="{4378C58B-7AFD-425B-938D-57EE8076C8D3}" type="presParOf" srcId="{133E96A3-9058-4CB6-9C9B-C3BD4E6E402E}" destId="{141AADA9-8C87-4BFA-8FC2-54755F610F7B}" srcOrd="2" destOrd="0" presId="urn:microsoft.com/office/officeart/2018/2/layout/IconVerticalSolidList"/>
    <dgm:cxn modelId="{29EA154F-0B4B-4EFB-9E20-59F36808137D}" type="presParOf" srcId="{133E96A3-9058-4CB6-9C9B-C3BD4E6E402E}" destId="{AC222387-3EC4-4A08-933C-BD63FD653E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5C4F72-DA01-4914-8D5E-79BEBF50578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pt-BR"/>
        </a:p>
      </dgm:t>
    </dgm:pt>
    <dgm:pt modelId="{3A948859-2163-40ED-9E02-A4D5A62FA3CA}">
      <dgm:prSet phldrT="[Texto]" custT="1"/>
      <dgm:spPr>
        <a:solidFill>
          <a:srgbClr val="0E4A9D"/>
        </a:solidFill>
      </dgm:spPr>
      <dgm:t>
        <a:bodyPr/>
        <a:lstStyle/>
        <a:p>
          <a:r>
            <a:rPr lang="pt-BR" sz="1200" b="1" dirty="0">
              <a:latin typeface="Verdana" panose="020B0604030504040204" pitchFamily="34" charset="0"/>
              <a:ea typeface="Verdana" panose="020B0604030504040204" pitchFamily="34" charset="0"/>
            </a:rPr>
            <a:t>Câmara Municipal</a:t>
          </a:r>
        </a:p>
      </dgm:t>
    </dgm:pt>
    <dgm:pt modelId="{31AB3B8D-5FD2-45B6-9E05-5D8316B8449F}" type="parTrans" cxnId="{071FC909-69E3-495F-97A8-F9264A91A0CD}">
      <dgm:prSet/>
      <dgm:spPr/>
      <dgm:t>
        <a:bodyPr/>
        <a:lstStyle/>
        <a:p>
          <a:endParaRPr lang="pt-BR"/>
        </a:p>
      </dgm:t>
    </dgm:pt>
    <dgm:pt modelId="{78ED1ECC-9380-485D-80FA-D81B8617FB41}" type="sibTrans" cxnId="{071FC909-69E3-495F-97A8-F9264A91A0CD}">
      <dgm:prSet/>
      <dgm:spPr/>
      <dgm:t>
        <a:bodyPr/>
        <a:lstStyle/>
        <a:p>
          <a:endParaRPr lang="pt-BR"/>
        </a:p>
      </dgm:t>
    </dgm:pt>
    <dgm:pt modelId="{35FE987C-CB44-459E-8C2B-E3F0ED68A37B}">
      <dgm:prSet phldrT="[Texto]" custT="1"/>
      <dgm:spPr>
        <a:solidFill>
          <a:srgbClr val="176C47"/>
        </a:solidFill>
      </dgm:spPr>
      <dgm:t>
        <a:bodyPr/>
        <a:lstStyle/>
        <a:p>
          <a:r>
            <a:rPr lang="pt-BR" sz="1000">
              <a:latin typeface="Verdana" panose="020B0604030504040204" pitchFamily="34" charset="0"/>
              <a:ea typeface="Verdana" panose="020B0604030504040204" pitchFamily="34" charset="0"/>
            </a:rPr>
            <a:t>Assuntos de interesse local</a:t>
          </a:r>
        </a:p>
      </dgm:t>
    </dgm:pt>
    <dgm:pt modelId="{A3D73CE4-AF9C-4309-8391-6CF97D649E17}" type="parTrans" cxnId="{409244AD-439C-44E5-B35F-3E7B2C1F40D0}">
      <dgm:prSet/>
      <dgm:spPr/>
      <dgm:t>
        <a:bodyPr/>
        <a:lstStyle/>
        <a:p>
          <a:endParaRPr lang="pt-BR" sz="1000">
            <a:latin typeface="Verdana" panose="020B0604030504040204" pitchFamily="34" charset="0"/>
            <a:ea typeface="Verdana" panose="020B0604030504040204" pitchFamily="34" charset="0"/>
          </a:endParaRPr>
        </a:p>
      </dgm:t>
    </dgm:pt>
    <dgm:pt modelId="{F62F35D3-8754-470D-A0E2-27DECF647556}" type="sibTrans" cxnId="{409244AD-439C-44E5-B35F-3E7B2C1F40D0}">
      <dgm:prSet/>
      <dgm:spPr/>
      <dgm:t>
        <a:bodyPr/>
        <a:lstStyle/>
        <a:p>
          <a:endParaRPr lang="pt-BR"/>
        </a:p>
      </dgm:t>
    </dgm:pt>
    <dgm:pt modelId="{F74430A1-A73D-4B82-A015-BBFB01EC2F60}">
      <dgm:prSet phldrT="[Texto]" custT="1"/>
      <dgm:spPr>
        <a:solidFill>
          <a:srgbClr val="176C47"/>
        </a:solidFill>
      </dgm:spPr>
      <dgm:t>
        <a:bodyPr/>
        <a:lstStyle/>
        <a:p>
          <a:r>
            <a:rPr lang="pt-BR" sz="1000">
              <a:latin typeface="Verdana" panose="020B0604030504040204" pitchFamily="34" charset="0"/>
              <a:ea typeface="Verdana" panose="020B0604030504040204" pitchFamily="34" charset="0"/>
            </a:rPr>
            <a:t>Criação/organização/supressão de distritos</a:t>
          </a:r>
        </a:p>
      </dgm:t>
    </dgm:pt>
    <dgm:pt modelId="{46EDC16A-5070-4ABC-99F7-EB8DE2E7CD82}" type="parTrans" cxnId="{FDC4B41F-B924-4B66-AD57-338465B1CD9A}">
      <dgm:prSet/>
      <dgm:spPr/>
      <dgm:t>
        <a:bodyPr/>
        <a:lstStyle/>
        <a:p>
          <a:endParaRPr lang="pt-BR" sz="1000">
            <a:latin typeface="Verdana" panose="020B0604030504040204" pitchFamily="34" charset="0"/>
            <a:ea typeface="Verdana" panose="020B0604030504040204" pitchFamily="34" charset="0"/>
          </a:endParaRPr>
        </a:p>
      </dgm:t>
    </dgm:pt>
    <dgm:pt modelId="{65DD4666-F7F0-4EBE-9C71-8F7B103BB9C5}" type="sibTrans" cxnId="{FDC4B41F-B924-4B66-AD57-338465B1CD9A}">
      <dgm:prSet/>
      <dgm:spPr/>
      <dgm:t>
        <a:bodyPr/>
        <a:lstStyle/>
        <a:p>
          <a:endParaRPr lang="pt-BR"/>
        </a:p>
      </dgm:t>
    </dgm:pt>
    <dgm:pt modelId="{D476D7FE-CC6C-4C95-B790-2809A0F29EBF}" type="asst">
      <dgm:prSet custT="1"/>
      <dgm:spPr>
        <a:solidFill>
          <a:srgbClr val="176C47"/>
        </a:solidFill>
      </dgm:spPr>
      <dgm:t>
        <a:bodyPr/>
        <a:lstStyle/>
        <a:p>
          <a:r>
            <a:rPr lang="pt-BR" sz="1000">
              <a:latin typeface="Verdana" panose="020B0604030504040204" pitchFamily="34" charset="0"/>
              <a:ea typeface="Verdana" panose="020B0604030504040204" pitchFamily="34" charset="0"/>
            </a:rPr>
            <a:t>observar legislação estadual</a:t>
          </a:r>
        </a:p>
      </dgm:t>
    </dgm:pt>
    <dgm:pt modelId="{17D7FD6E-F8A0-4B6A-9BEE-FB26ED7292C7}" type="parTrans" cxnId="{F899BEA9-8089-4027-95E9-5DFF54422777}">
      <dgm:prSet/>
      <dgm:spPr/>
      <dgm:t>
        <a:bodyPr/>
        <a:lstStyle/>
        <a:p>
          <a:endParaRPr lang="pt-BR" sz="1000">
            <a:latin typeface="Verdana" panose="020B0604030504040204" pitchFamily="34" charset="0"/>
            <a:ea typeface="Verdana" panose="020B0604030504040204" pitchFamily="34" charset="0"/>
          </a:endParaRPr>
        </a:p>
      </dgm:t>
    </dgm:pt>
    <dgm:pt modelId="{5AF95EAA-E883-4B9B-9998-DB9FB949E7B5}" type="sibTrans" cxnId="{F899BEA9-8089-4027-95E9-5DFF54422777}">
      <dgm:prSet/>
      <dgm:spPr/>
      <dgm:t>
        <a:bodyPr/>
        <a:lstStyle/>
        <a:p>
          <a:endParaRPr lang="pt-BR"/>
        </a:p>
      </dgm:t>
    </dgm:pt>
    <dgm:pt modelId="{4CA21FB2-7AEF-4BC8-AFF7-5CFAF51DB7D8}">
      <dgm:prSet custT="1"/>
      <dgm:spPr>
        <a:solidFill>
          <a:srgbClr val="176C47"/>
        </a:solidFill>
      </dgm:spPr>
      <dgm:t>
        <a:bodyPr/>
        <a:lstStyle/>
        <a:p>
          <a:r>
            <a:rPr lang="pt-BR" sz="1000">
              <a:latin typeface="Verdana" panose="020B0604030504040204" pitchFamily="34" charset="0"/>
              <a:ea typeface="Verdana" panose="020B0604030504040204" pitchFamily="34" charset="0"/>
            </a:rPr>
            <a:t>Complementar normas federais e estaduais</a:t>
          </a:r>
        </a:p>
      </dgm:t>
    </dgm:pt>
    <dgm:pt modelId="{0AAB5B95-F2C6-411B-864B-75DB936066DB}" type="parTrans" cxnId="{DAE9D7F5-2786-48F0-A09D-9D6AF86EC29B}">
      <dgm:prSet/>
      <dgm:spPr/>
      <dgm:t>
        <a:bodyPr/>
        <a:lstStyle/>
        <a:p>
          <a:endParaRPr lang="pt-BR" sz="1000">
            <a:latin typeface="Verdana" panose="020B0604030504040204" pitchFamily="34" charset="0"/>
            <a:ea typeface="Verdana" panose="020B0604030504040204" pitchFamily="34" charset="0"/>
          </a:endParaRPr>
        </a:p>
      </dgm:t>
    </dgm:pt>
    <dgm:pt modelId="{C7A33970-E248-46BB-BF71-8C98021EDEAC}" type="sibTrans" cxnId="{DAE9D7F5-2786-48F0-A09D-9D6AF86EC29B}">
      <dgm:prSet/>
      <dgm:spPr/>
      <dgm:t>
        <a:bodyPr/>
        <a:lstStyle/>
        <a:p>
          <a:endParaRPr lang="pt-BR"/>
        </a:p>
      </dgm:t>
    </dgm:pt>
    <dgm:pt modelId="{8130C805-7C94-48AB-B910-F7E918B95039}">
      <dgm:prSet custT="1"/>
      <dgm:spPr>
        <a:solidFill>
          <a:srgbClr val="176C47"/>
        </a:solidFill>
      </dgm:spPr>
      <dgm:t>
        <a:bodyPr/>
        <a:lstStyle/>
        <a:p>
          <a:r>
            <a:rPr lang="pt-BR" sz="1000">
              <a:latin typeface="Verdana" panose="020B0604030504040204" pitchFamily="34" charset="0"/>
              <a:ea typeface="Verdana" panose="020B0604030504040204" pitchFamily="34" charset="0"/>
            </a:rPr>
            <a:t>Criar/modificar/extinguir tributos municipais</a:t>
          </a:r>
        </a:p>
      </dgm:t>
    </dgm:pt>
    <dgm:pt modelId="{EF099A98-4563-48A6-8800-B69B21D0BA27}" type="parTrans" cxnId="{461F997D-7907-4F21-82CF-B04E2E85E599}">
      <dgm:prSet/>
      <dgm:spPr/>
      <dgm:t>
        <a:bodyPr/>
        <a:lstStyle/>
        <a:p>
          <a:endParaRPr lang="pt-BR" sz="1000">
            <a:latin typeface="Verdana" panose="020B0604030504040204" pitchFamily="34" charset="0"/>
            <a:ea typeface="Verdana" panose="020B0604030504040204" pitchFamily="34" charset="0"/>
          </a:endParaRPr>
        </a:p>
      </dgm:t>
    </dgm:pt>
    <dgm:pt modelId="{AEB443EC-1E9B-42DF-A244-56798E6199A1}" type="sibTrans" cxnId="{461F997D-7907-4F21-82CF-B04E2E85E599}">
      <dgm:prSet/>
      <dgm:spPr/>
      <dgm:t>
        <a:bodyPr/>
        <a:lstStyle/>
        <a:p>
          <a:endParaRPr lang="pt-BR"/>
        </a:p>
      </dgm:t>
    </dgm:pt>
    <dgm:pt modelId="{BE810C75-A447-41F4-A598-D4DA6E6E7D79}">
      <dgm:prSet custT="1"/>
      <dgm:spPr>
        <a:solidFill>
          <a:srgbClr val="176C47"/>
        </a:solidFill>
      </dgm:spPr>
      <dgm:t>
        <a:bodyPr/>
        <a:lstStyle/>
        <a:p>
          <a:r>
            <a:rPr lang="pt-BR" sz="1000">
              <a:latin typeface="Verdana" panose="020B0604030504040204" pitchFamily="34" charset="0"/>
              <a:ea typeface="Verdana" panose="020B0604030504040204" pitchFamily="34" charset="0"/>
            </a:rPr>
            <a:t>Ordenção </a:t>
          </a:r>
        </a:p>
      </dgm:t>
    </dgm:pt>
    <dgm:pt modelId="{36A07B5C-2840-48E6-81E5-1A1789EEF5D2}" type="parTrans" cxnId="{F189CD75-414F-4B50-8A54-A0C4C9ABEEEC}">
      <dgm:prSet/>
      <dgm:spPr/>
      <dgm:t>
        <a:bodyPr/>
        <a:lstStyle/>
        <a:p>
          <a:endParaRPr lang="pt-BR" sz="1000">
            <a:latin typeface="Verdana" panose="020B0604030504040204" pitchFamily="34" charset="0"/>
            <a:ea typeface="Verdana" panose="020B0604030504040204" pitchFamily="34" charset="0"/>
          </a:endParaRPr>
        </a:p>
      </dgm:t>
    </dgm:pt>
    <dgm:pt modelId="{8B0C068E-7E92-456F-AD41-40B3F6CF6731}" type="sibTrans" cxnId="{F189CD75-414F-4B50-8A54-A0C4C9ABEEEC}">
      <dgm:prSet/>
      <dgm:spPr/>
      <dgm:t>
        <a:bodyPr/>
        <a:lstStyle/>
        <a:p>
          <a:endParaRPr lang="pt-BR"/>
        </a:p>
      </dgm:t>
    </dgm:pt>
    <dgm:pt modelId="{67DA0776-783A-4A08-B0B3-34228B054643}" type="pres">
      <dgm:prSet presAssocID="{775C4F72-DA01-4914-8D5E-79BEBF505781}" presName="hierChild1" presStyleCnt="0">
        <dgm:presLayoutVars>
          <dgm:orgChart val="1"/>
          <dgm:chPref val="1"/>
          <dgm:dir/>
          <dgm:animOne val="branch"/>
          <dgm:animLvl val="lvl"/>
          <dgm:resizeHandles/>
        </dgm:presLayoutVars>
      </dgm:prSet>
      <dgm:spPr/>
    </dgm:pt>
    <dgm:pt modelId="{B0BE8D10-2153-47AD-9076-E23CD5CDC41D}" type="pres">
      <dgm:prSet presAssocID="{3A948859-2163-40ED-9E02-A4D5A62FA3CA}" presName="hierRoot1" presStyleCnt="0">
        <dgm:presLayoutVars>
          <dgm:hierBranch val="init"/>
        </dgm:presLayoutVars>
      </dgm:prSet>
      <dgm:spPr/>
    </dgm:pt>
    <dgm:pt modelId="{E0036A7B-DE64-48A1-845B-E236723DDCF2}" type="pres">
      <dgm:prSet presAssocID="{3A948859-2163-40ED-9E02-A4D5A62FA3CA}" presName="rootComposite1" presStyleCnt="0"/>
      <dgm:spPr/>
    </dgm:pt>
    <dgm:pt modelId="{F9C5D5D3-E380-4126-90EC-C9C0F34A4FB2}" type="pres">
      <dgm:prSet presAssocID="{3A948859-2163-40ED-9E02-A4D5A62FA3CA}" presName="rootText1" presStyleLbl="node0" presStyleIdx="0" presStyleCnt="1" custScaleX="127173" custLinFactNeighborX="1298" custLinFactNeighborY="-19782">
        <dgm:presLayoutVars>
          <dgm:chPref val="3"/>
        </dgm:presLayoutVars>
      </dgm:prSet>
      <dgm:spPr/>
    </dgm:pt>
    <dgm:pt modelId="{8C8AD629-4BC0-4B6A-8FF8-A2B8E2457CB1}" type="pres">
      <dgm:prSet presAssocID="{3A948859-2163-40ED-9E02-A4D5A62FA3CA}" presName="rootConnector1" presStyleLbl="node1" presStyleIdx="0" presStyleCnt="0"/>
      <dgm:spPr/>
    </dgm:pt>
    <dgm:pt modelId="{273441CA-947D-4371-8919-10339BE65031}" type="pres">
      <dgm:prSet presAssocID="{3A948859-2163-40ED-9E02-A4D5A62FA3CA}" presName="hierChild2" presStyleCnt="0"/>
      <dgm:spPr/>
    </dgm:pt>
    <dgm:pt modelId="{864180D9-BAE5-473F-8F61-CFE8A1914F40}" type="pres">
      <dgm:prSet presAssocID="{A3D73CE4-AF9C-4309-8391-6CF97D649E17}" presName="Name37" presStyleLbl="parChTrans1D2" presStyleIdx="0" presStyleCnt="5"/>
      <dgm:spPr/>
    </dgm:pt>
    <dgm:pt modelId="{AC24A3B2-0651-4DD6-A871-EF8E11B24D2B}" type="pres">
      <dgm:prSet presAssocID="{35FE987C-CB44-459E-8C2B-E3F0ED68A37B}" presName="hierRoot2" presStyleCnt="0">
        <dgm:presLayoutVars>
          <dgm:hierBranch val="init"/>
        </dgm:presLayoutVars>
      </dgm:prSet>
      <dgm:spPr/>
    </dgm:pt>
    <dgm:pt modelId="{C3C8D2F5-E791-4E66-A18F-26CD9456FF90}" type="pres">
      <dgm:prSet presAssocID="{35FE987C-CB44-459E-8C2B-E3F0ED68A37B}" presName="rootComposite" presStyleCnt="0"/>
      <dgm:spPr/>
    </dgm:pt>
    <dgm:pt modelId="{CC8F8BC6-D283-4D10-936D-478C0DA3FA61}" type="pres">
      <dgm:prSet presAssocID="{35FE987C-CB44-459E-8C2B-E3F0ED68A37B}" presName="rootText" presStyleLbl="node2" presStyleIdx="0" presStyleCnt="5">
        <dgm:presLayoutVars>
          <dgm:chPref val="3"/>
        </dgm:presLayoutVars>
      </dgm:prSet>
      <dgm:spPr/>
    </dgm:pt>
    <dgm:pt modelId="{E3874692-CBD8-4354-9040-3623185D1C48}" type="pres">
      <dgm:prSet presAssocID="{35FE987C-CB44-459E-8C2B-E3F0ED68A37B}" presName="rootConnector" presStyleLbl="node2" presStyleIdx="0" presStyleCnt="5"/>
      <dgm:spPr/>
    </dgm:pt>
    <dgm:pt modelId="{2021E067-6545-42F1-8D6F-BF3F3FC782EB}" type="pres">
      <dgm:prSet presAssocID="{35FE987C-CB44-459E-8C2B-E3F0ED68A37B}" presName="hierChild4" presStyleCnt="0"/>
      <dgm:spPr/>
    </dgm:pt>
    <dgm:pt modelId="{70E5DE9E-3FF3-4056-998C-2B073248B439}" type="pres">
      <dgm:prSet presAssocID="{35FE987C-CB44-459E-8C2B-E3F0ED68A37B}" presName="hierChild5" presStyleCnt="0"/>
      <dgm:spPr/>
    </dgm:pt>
    <dgm:pt modelId="{FB586DAC-729B-4672-8562-7A75E7D2B335}" type="pres">
      <dgm:prSet presAssocID="{46EDC16A-5070-4ABC-99F7-EB8DE2E7CD82}" presName="Name37" presStyleLbl="parChTrans1D2" presStyleIdx="1" presStyleCnt="5"/>
      <dgm:spPr/>
    </dgm:pt>
    <dgm:pt modelId="{8A604737-ABB5-4787-8D4E-B1C7887D1E99}" type="pres">
      <dgm:prSet presAssocID="{F74430A1-A73D-4B82-A015-BBFB01EC2F60}" presName="hierRoot2" presStyleCnt="0">
        <dgm:presLayoutVars>
          <dgm:hierBranch val="init"/>
        </dgm:presLayoutVars>
      </dgm:prSet>
      <dgm:spPr/>
    </dgm:pt>
    <dgm:pt modelId="{E3212F84-06A6-4B38-89C3-CC23B3FA6C0B}" type="pres">
      <dgm:prSet presAssocID="{F74430A1-A73D-4B82-A015-BBFB01EC2F60}" presName="rootComposite" presStyleCnt="0"/>
      <dgm:spPr/>
    </dgm:pt>
    <dgm:pt modelId="{C9E9E619-4815-4420-A8F7-2D30D7103374}" type="pres">
      <dgm:prSet presAssocID="{F74430A1-A73D-4B82-A015-BBFB01EC2F60}" presName="rootText" presStyleLbl="node2" presStyleIdx="1" presStyleCnt="5" custScaleX="115414">
        <dgm:presLayoutVars>
          <dgm:chPref val="3"/>
        </dgm:presLayoutVars>
      </dgm:prSet>
      <dgm:spPr/>
    </dgm:pt>
    <dgm:pt modelId="{ED8E7C86-1805-4725-9E1F-E39D44C8D4E4}" type="pres">
      <dgm:prSet presAssocID="{F74430A1-A73D-4B82-A015-BBFB01EC2F60}" presName="rootConnector" presStyleLbl="node2" presStyleIdx="1" presStyleCnt="5"/>
      <dgm:spPr/>
    </dgm:pt>
    <dgm:pt modelId="{5CA6C87F-7C28-443E-BDF2-A9298EDF1759}" type="pres">
      <dgm:prSet presAssocID="{F74430A1-A73D-4B82-A015-BBFB01EC2F60}" presName="hierChild4" presStyleCnt="0"/>
      <dgm:spPr/>
    </dgm:pt>
    <dgm:pt modelId="{576FC1FA-BAF0-4ED4-9340-47652BD6D21F}" type="pres">
      <dgm:prSet presAssocID="{F74430A1-A73D-4B82-A015-BBFB01EC2F60}" presName="hierChild5" presStyleCnt="0"/>
      <dgm:spPr/>
    </dgm:pt>
    <dgm:pt modelId="{994F57E7-2AEF-403E-9E24-F76EEEBEF87A}" type="pres">
      <dgm:prSet presAssocID="{17D7FD6E-F8A0-4B6A-9BEE-FB26ED7292C7}" presName="Name111" presStyleLbl="parChTrans1D3" presStyleIdx="0" presStyleCnt="1"/>
      <dgm:spPr/>
    </dgm:pt>
    <dgm:pt modelId="{BC99BB25-7986-43AC-94BD-37A7E441C4E7}" type="pres">
      <dgm:prSet presAssocID="{D476D7FE-CC6C-4C95-B790-2809A0F29EBF}" presName="hierRoot3" presStyleCnt="0">
        <dgm:presLayoutVars>
          <dgm:hierBranch val="init"/>
        </dgm:presLayoutVars>
      </dgm:prSet>
      <dgm:spPr/>
    </dgm:pt>
    <dgm:pt modelId="{35AB1A9F-FFF0-4793-8B5B-AE9C06E60C1C}" type="pres">
      <dgm:prSet presAssocID="{D476D7FE-CC6C-4C95-B790-2809A0F29EBF}" presName="rootComposite3" presStyleCnt="0"/>
      <dgm:spPr/>
    </dgm:pt>
    <dgm:pt modelId="{F38C3745-E822-4CEF-AA30-E018B68900C6}" type="pres">
      <dgm:prSet presAssocID="{D476D7FE-CC6C-4C95-B790-2809A0F29EBF}" presName="rootText3" presStyleLbl="asst2" presStyleIdx="0" presStyleCnt="1" custScaleX="64894" custScaleY="77783">
        <dgm:presLayoutVars>
          <dgm:chPref val="3"/>
        </dgm:presLayoutVars>
      </dgm:prSet>
      <dgm:spPr/>
    </dgm:pt>
    <dgm:pt modelId="{280A622B-3D21-4639-B76E-39AC49A90FEC}" type="pres">
      <dgm:prSet presAssocID="{D476D7FE-CC6C-4C95-B790-2809A0F29EBF}" presName="rootConnector3" presStyleLbl="asst2" presStyleIdx="0" presStyleCnt="1"/>
      <dgm:spPr/>
    </dgm:pt>
    <dgm:pt modelId="{5CF605C7-41DE-47D7-82B1-B431CC57AAE3}" type="pres">
      <dgm:prSet presAssocID="{D476D7FE-CC6C-4C95-B790-2809A0F29EBF}" presName="hierChild6" presStyleCnt="0"/>
      <dgm:spPr/>
    </dgm:pt>
    <dgm:pt modelId="{378E9ED2-BB4C-4C1C-B194-DE34E4E7A260}" type="pres">
      <dgm:prSet presAssocID="{D476D7FE-CC6C-4C95-B790-2809A0F29EBF}" presName="hierChild7" presStyleCnt="0"/>
      <dgm:spPr/>
    </dgm:pt>
    <dgm:pt modelId="{27A32740-CC53-46F5-B5BF-37990097555B}" type="pres">
      <dgm:prSet presAssocID="{0AAB5B95-F2C6-411B-864B-75DB936066DB}" presName="Name37" presStyleLbl="parChTrans1D2" presStyleIdx="2" presStyleCnt="5"/>
      <dgm:spPr/>
    </dgm:pt>
    <dgm:pt modelId="{FEC69150-AE1A-416B-B15B-B0ED2E57CC64}" type="pres">
      <dgm:prSet presAssocID="{4CA21FB2-7AEF-4BC8-AFF7-5CFAF51DB7D8}" presName="hierRoot2" presStyleCnt="0">
        <dgm:presLayoutVars>
          <dgm:hierBranch val="init"/>
        </dgm:presLayoutVars>
      </dgm:prSet>
      <dgm:spPr/>
    </dgm:pt>
    <dgm:pt modelId="{58C376D0-14D8-49E4-ACBE-461E784F6452}" type="pres">
      <dgm:prSet presAssocID="{4CA21FB2-7AEF-4BC8-AFF7-5CFAF51DB7D8}" presName="rootComposite" presStyleCnt="0"/>
      <dgm:spPr/>
    </dgm:pt>
    <dgm:pt modelId="{3E267CB7-F558-48FC-9F45-7700FFC0918D}" type="pres">
      <dgm:prSet presAssocID="{4CA21FB2-7AEF-4BC8-AFF7-5CFAF51DB7D8}" presName="rootText" presStyleLbl="node2" presStyleIdx="2" presStyleCnt="5" custScaleX="90584" custScaleY="111290">
        <dgm:presLayoutVars>
          <dgm:chPref val="3"/>
        </dgm:presLayoutVars>
      </dgm:prSet>
      <dgm:spPr/>
    </dgm:pt>
    <dgm:pt modelId="{F53E72EC-27F2-4705-92BD-524527AD510A}" type="pres">
      <dgm:prSet presAssocID="{4CA21FB2-7AEF-4BC8-AFF7-5CFAF51DB7D8}" presName="rootConnector" presStyleLbl="node2" presStyleIdx="2" presStyleCnt="5"/>
      <dgm:spPr/>
    </dgm:pt>
    <dgm:pt modelId="{C712D3CC-808B-439D-BB23-8137A3FC03E4}" type="pres">
      <dgm:prSet presAssocID="{4CA21FB2-7AEF-4BC8-AFF7-5CFAF51DB7D8}" presName="hierChild4" presStyleCnt="0"/>
      <dgm:spPr/>
    </dgm:pt>
    <dgm:pt modelId="{F8E917EE-7B00-43CB-91EB-EC3D1FF7F810}" type="pres">
      <dgm:prSet presAssocID="{4CA21FB2-7AEF-4BC8-AFF7-5CFAF51DB7D8}" presName="hierChild5" presStyleCnt="0"/>
      <dgm:spPr/>
    </dgm:pt>
    <dgm:pt modelId="{90280761-F7DC-4E8E-A58C-116794D804C5}" type="pres">
      <dgm:prSet presAssocID="{EF099A98-4563-48A6-8800-B69B21D0BA27}" presName="Name37" presStyleLbl="parChTrans1D2" presStyleIdx="3" presStyleCnt="5"/>
      <dgm:spPr/>
    </dgm:pt>
    <dgm:pt modelId="{D601A5D7-578D-4654-8F7F-137EB7473662}" type="pres">
      <dgm:prSet presAssocID="{8130C805-7C94-48AB-B910-F7E918B95039}" presName="hierRoot2" presStyleCnt="0">
        <dgm:presLayoutVars>
          <dgm:hierBranch val="init"/>
        </dgm:presLayoutVars>
      </dgm:prSet>
      <dgm:spPr/>
    </dgm:pt>
    <dgm:pt modelId="{CC5D57F5-2F60-4976-A3C8-855FBB9E15B5}" type="pres">
      <dgm:prSet presAssocID="{8130C805-7C94-48AB-B910-F7E918B95039}" presName="rootComposite" presStyleCnt="0"/>
      <dgm:spPr/>
    </dgm:pt>
    <dgm:pt modelId="{C4BD688F-341A-46FE-830D-2A8B00BC1BB1}" type="pres">
      <dgm:prSet presAssocID="{8130C805-7C94-48AB-B910-F7E918B95039}" presName="rootText" presStyleLbl="node2" presStyleIdx="3" presStyleCnt="5">
        <dgm:presLayoutVars>
          <dgm:chPref val="3"/>
        </dgm:presLayoutVars>
      </dgm:prSet>
      <dgm:spPr/>
    </dgm:pt>
    <dgm:pt modelId="{E72A0F72-684A-4AC6-B2BC-9BBFC80BA4E0}" type="pres">
      <dgm:prSet presAssocID="{8130C805-7C94-48AB-B910-F7E918B95039}" presName="rootConnector" presStyleLbl="node2" presStyleIdx="3" presStyleCnt="5"/>
      <dgm:spPr/>
    </dgm:pt>
    <dgm:pt modelId="{43B47A6A-30A5-49F5-9671-4E39BA7644FF}" type="pres">
      <dgm:prSet presAssocID="{8130C805-7C94-48AB-B910-F7E918B95039}" presName="hierChild4" presStyleCnt="0"/>
      <dgm:spPr/>
    </dgm:pt>
    <dgm:pt modelId="{6A293206-08E8-45DA-BD64-3A1F2304C465}" type="pres">
      <dgm:prSet presAssocID="{8130C805-7C94-48AB-B910-F7E918B95039}" presName="hierChild5" presStyleCnt="0"/>
      <dgm:spPr/>
    </dgm:pt>
    <dgm:pt modelId="{2C977F25-9C1B-47DC-819B-1B45D04D405B}" type="pres">
      <dgm:prSet presAssocID="{36A07B5C-2840-48E6-81E5-1A1789EEF5D2}" presName="Name37" presStyleLbl="parChTrans1D2" presStyleIdx="4" presStyleCnt="5"/>
      <dgm:spPr/>
    </dgm:pt>
    <dgm:pt modelId="{AF3F10E2-ABB5-475D-BDD9-5CB26DE6C81C}" type="pres">
      <dgm:prSet presAssocID="{BE810C75-A447-41F4-A598-D4DA6E6E7D79}" presName="hierRoot2" presStyleCnt="0">
        <dgm:presLayoutVars>
          <dgm:hierBranch val="init"/>
        </dgm:presLayoutVars>
      </dgm:prSet>
      <dgm:spPr/>
    </dgm:pt>
    <dgm:pt modelId="{E6384272-F348-43EC-93B8-64368AD0AA17}" type="pres">
      <dgm:prSet presAssocID="{BE810C75-A447-41F4-A598-D4DA6E6E7D79}" presName="rootComposite" presStyleCnt="0"/>
      <dgm:spPr/>
    </dgm:pt>
    <dgm:pt modelId="{87EB5073-E26D-45EF-954C-CC2884320E2E}" type="pres">
      <dgm:prSet presAssocID="{BE810C75-A447-41F4-A598-D4DA6E6E7D79}" presName="rootText" presStyleLbl="node2" presStyleIdx="4" presStyleCnt="5">
        <dgm:presLayoutVars>
          <dgm:chPref val="3"/>
        </dgm:presLayoutVars>
      </dgm:prSet>
      <dgm:spPr/>
    </dgm:pt>
    <dgm:pt modelId="{99C606C3-F85E-47BB-A2C4-4E152216948E}" type="pres">
      <dgm:prSet presAssocID="{BE810C75-A447-41F4-A598-D4DA6E6E7D79}" presName="rootConnector" presStyleLbl="node2" presStyleIdx="4" presStyleCnt="5"/>
      <dgm:spPr/>
    </dgm:pt>
    <dgm:pt modelId="{E435C451-9D32-4C01-8F23-ED5B8240E28A}" type="pres">
      <dgm:prSet presAssocID="{BE810C75-A447-41F4-A598-D4DA6E6E7D79}" presName="hierChild4" presStyleCnt="0"/>
      <dgm:spPr/>
    </dgm:pt>
    <dgm:pt modelId="{8536BCED-71AA-4680-9791-A8E67251AF86}" type="pres">
      <dgm:prSet presAssocID="{BE810C75-A447-41F4-A598-D4DA6E6E7D79}" presName="hierChild5" presStyleCnt="0"/>
      <dgm:spPr/>
    </dgm:pt>
    <dgm:pt modelId="{5342DBDA-646F-4421-B8FE-65F1BF340D1C}" type="pres">
      <dgm:prSet presAssocID="{3A948859-2163-40ED-9E02-A4D5A62FA3CA}" presName="hierChild3" presStyleCnt="0"/>
      <dgm:spPr/>
    </dgm:pt>
  </dgm:ptLst>
  <dgm:cxnLst>
    <dgm:cxn modelId="{A6BF2A09-AF70-404A-B302-8E992BCD7C8A}" type="presOf" srcId="{46EDC16A-5070-4ABC-99F7-EB8DE2E7CD82}" destId="{FB586DAC-729B-4672-8562-7A75E7D2B335}" srcOrd="0" destOrd="0" presId="urn:microsoft.com/office/officeart/2005/8/layout/orgChart1"/>
    <dgm:cxn modelId="{071FC909-69E3-495F-97A8-F9264A91A0CD}" srcId="{775C4F72-DA01-4914-8D5E-79BEBF505781}" destId="{3A948859-2163-40ED-9E02-A4D5A62FA3CA}" srcOrd="0" destOrd="0" parTransId="{31AB3B8D-5FD2-45B6-9E05-5D8316B8449F}" sibTransId="{78ED1ECC-9380-485D-80FA-D81B8617FB41}"/>
    <dgm:cxn modelId="{93A5E114-28F0-4818-8317-913207B564CD}" type="presOf" srcId="{3A948859-2163-40ED-9E02-A4D5A62FA3CA}" destId="{8C8AD629-4BC0-4B6A-8FF8-A2B8E2457CB1}" srcOrd="1" destOrd="0" presId="urn:microsoft.com/office/officeart/2005/8/layout/orgChart1"/>
    <dgm:cxn modelId="{FDC4B41F-B924-4B66-AD57-338465B1CD9A}" srcId="{3A948859-2163-40ED-9E02-A4D5A62FA3CA}" destId="{F74430A1-A73D-4B82-A015-BBFB01EC2F60}" srcOrd="1" destOrd="0" parTransId="{46EDC16A-5070-4ABC-99F7-EB8DE2E7CD82}" sibTransId="{65DD4666-F7F0-4EBE-9C71-8F7B103BB9C5}"/>
    <dgm:cxn modelId="{D8842722-F312-4E83-ABFE-6FA244942A4C}" type="presOf" srcId="{8130C805-7C94-48AB-B910-F7E918B95039}" destId="{E72A0F72-684A-4AC6-B2BC-9BBFC80BA4E0}" srcOrd="1" destOrd="0" presId="urn:microsoft.com/office/officeart/2005/8/layout/orgChart1"/>
    <dgm:cxn modelId="{D671093D-ED7E-4521-92A6-5D1D541E1D0F}" type="presOf" srcId="{0AAB5B95-F2C6-411B-864B-75DB936066DB}" destId="{27A32740-CC53-46F5-B5BF-37990097555B}" srcOrd="0" destOrd="0" presId="urn:microsoft.com/office/officeart/2005/8/layout/orgChart1"/>
    <dgm:cxn modelId="{74DDBF40-6E53-4F42-BAFD-9CB7B02EA062}" type="presOf" srcId="{775C4F72-DA01-4914-8D5E-79BEBF505781}" destId="{67DA0776-783A-4A08-B0B3-34228B054643}" srcOrd="0" destOrd="0" presId="urn:microsoft.com/office/officeart/2005/8/layout/orgChart1"/>
    <dgm:cxn modelId="{6AC88F5E-9B54-4DB0-B325-4505F26E0FBB}" type="presOf" srcId="{36A07B5C-2840-48E6-81E5-1A1789EEF5D2}" destId="{2C977F25-9C1B-47DC-819B-1B45D04D405B}" srcOrd="0" destOrd="0" presId="urn:microsoft.com/office/officeart/2005/8/layout/orgChart1"/>
    <dgm:cxn modelId="{02323461-E41A-45DA-90F5-790FC9F408D3}" type="presOf" srcId="{4CA21FB2-7AEF-4BC8-AFF7-5CFAF51DB7D8}" destId="{F53E72EC-27F2-4705-92BD-524527AD510A}" srcOrd="1" destOrd="0" presId="urn:microsoft.com/office/officeart/2005/8/layout/orgChart1"/>
    <dgm:cxn modelId="{5EE2C265-4EAA-4F72-9F14-4C280D179EE7}" type="presOf" srcId="{35FE987C-CB44-459E-8C2B-E3F0ED68A37B}" destId="{CC8F8BC6-D283-4D10-936D-478C0DA3FA61}" srcOrd="0" destOrd="0" presId="urn:microsoft.com/office/officeart/2005/8/layout/orgChart1"/>
    <dgm:cxn modelId="{F189CD75-414F-4B50-8A54-A0C4C9ABEEEC}" srcId="{3A948859-2163-40ED-9E02-A4D5A62FA3CA}" destId="{BE810C75-A447-41F4-A598-D4DA6E6E7D79}" srcOrd="4" destOrd="0" parTransId="{36A07B5C-2840-48E6-81E5-1A1789EEF5D2}" sibTransId="{8B0C068E-7E92-456F-AD41-40B3F6CF6731}"/>
    <dgm:cxn modelId="{05C35158-05EE-4773-8646-58B28A3E69D5}" type="presOf" srcId="{3A948859-2163-40ED-9E02-A4D5A62FA3CA}" destId="{F9C5D5D3-E380-4126-90EC-C9C0F34A4FB2}" srcOrd="0" destOrd="0" presId="urn:microsoft.com/office/officeart/2005/8/layout/orgChart1"/>
    <dgm:cxn modelId="{461F997D-7907-4F21-82CF-B04E2E85E599}" srcId="{3A948859-2163-40ED-9E02-A4D5A62FA3CA}" destId="{8130C805-7C94-48AB-B910-F7E918B95039}" srcOrd="3" destOrd="0" parTransId="{EF099A98-4563-48A6-8800-B69B21D0BA27}" sibTransId="{AEB443EC-1E9B-42DF-A244-56798E6199A1}"/>
    <dgm:cxn modelId="{113FC27D-EC55-4E78-BE15-55E3820D6A75}" type="presOf" srcId="{F74430A1-A73D-4B82-A015-BBFB01EC2F60}" destId="{C9E9E619-4815-4420-A8F7-2D30D7103374}" srcOrd="0" destOrd="0" presId="urn:microsoft.com/office/officeart/2005/8/layout/orgChart1"/>
    <dgm:cxn modelId="{97E9C281-8D02-4C4C-96E5-43D4085CA448}" type="presOf" srcId="{17D7FD6E-F8A0-4B6A-9BEE-FB26ED7292C7}" destId="{994F57E7-2AEF-403E-9E24-F76EEEBEF87A}" srcOrd="0" destOrd="0" presId="urn:microsoft.com/office/officeart/2005/8/layout/orgChart1"/>
    <dgm:cxn modelId="{22A07498-A139-4704-A180-7E5D932B55EE}" type="presOf" srcId="{4CA21FB2-7AEF-4BC8-AFF7-5CFAF51DB7D8}" destId="{3E267CB7-F558-48FC-9F45-7700FFC0918D}" srcOrd="0" destOrd="0" presId="urn:microsoft.com/office/officeart/2005/8/layout/orgChart1"/>
    <dgm:cxn modelId="{E2E41B9C-7AC7-4753-898A-AAEEE0794398}" type="presOf" srcId="{EF099A98-4563-48A6-8800-B69B21D0BA27}" destId="{90280761-F7DC-4E8E-A58C-116794D804C5}" srcOrd="0" destOrd="0" presId="urn:microsoft.com/office/officeart/2005/8/layout/orgChart1"/>
    <dgm:cxn modelId="{B1CE72A6-15B5-4F5D-812A-34E6699FB5E5}" type="presOf" srcId="{D476D7FE-CC6C-4C95-B790-2809A0F29EBF}" destId="{280A622B-3D21-4639-B76E-39AC49A90FEC}" srcOrd="1" destOrd="0" presId="urn:microsoft.com/office/officeart/2005/8/layout/orgChart1"/>
    <dgm:cxn modelId="{F899BEA9-8089-4027-95E9-5DFF54422777}" srcId="{F74430A1-A73D-4B82-A015-BBFB01EC2F60}" destId="{D476D7FE-CC6C-4C95-B790-2809A0F29EBF}" srcOrd="0" destOrd="0" parTransId="{17D7FD6E-F8A0-4B6A-9BEE-FB26ED7292C7}" sibTransId="{5AF95EAA-E883-4B9B-9998-DB9FB949E7B5}"/>
    <dgm:cxn modelId="{409244AD-439C-44E5-B35F-3E7B2C1F40D0}" srcId="{3A948859-2163-40ED-9E02-A4D5A62FA3CA}" destId="{35FE987C-CB44-459E-8C2B-E3F0ED68A37B}" srcOrd="0" destOrd="0" parTransId="{A3D73CE4-AF9C-4309-8391-6CF97D649E17}" sibTransId="{F62F35D3-8754-470D-A0E2-27DECF647556}"/>
    <dgm:cxn modelId="{946EA1B4-0C55-42CB-8E47-085C745B3207}" type="presOf" srcId="{BE810C75-A447-41F4-A598-D4DA6E6E7D79}" destId="{87EB5073-E26D-45EF-954C-CC2884320E2E}" srcOrd="0" destOrd="0" presId="urn:microsoft.com/office/officeart/2005/8/layout/orgChart1"/>
    <dgm:cxn modelId="{A13BC2B8-565E-4C5E-A25A-4CECF7E74CC4}" type="presOf" srcId="{D476D7FE-CC6C-4C95-B790-2809A0F29EBF}" destId="{F38C3745-E822-4CEF-AA30-E018B68900C6}" srcOrd="0" destOrd="0" presId="urn:microsoft.com/office/officeart/2005/8/layout/orgChart1"/>
    <dgm:cxn modelId="{1C41F1D9-A727-43E5-9CDD-B163878CE69C}" type="presOf" srcId="{F74430A1-A73D-4B82-A015-BBFB01EC2F60}" destId="{ED8E7C86-1805-4725-9E1F-E39D44C8D4E4}" srcOrd="1" destOrd="0" presId="urn:microsoft.com/office/officeart/2005/8/layout/orgChart1"/>
    <dgm:cxn modelId="{446A60DE-0CB5-4BEB-BB5F-FC1A5DD9F99D}" type="presOf" srcId="{A3D73CE4-AF9C-4309-8391-6CF97D649E17}" destId="{864180D9-BAE5-473F-8F61-CFE8A1914F40}" srcOrd="0" destOrd="0" presId="urn:microsoft.com/office/officeart/2005/8/layout/orgChart1"/>
    <dgm:cxn modelId="{845A1DEA-AE3D-4BAB-9737-79CE104AE7AC}" type="presOf" srcId="{BE810C75-A447-41F4-A598-D4DA6E6E7D79}" destId="{99C606C3-F85E-47BB-A2C4-4E152216948E}" srcOrd="1" destOrd="0" presId="urn:microsoft.com/office/officeart/2005/8/layout/orgChart1"/>
    <dgm:cxn modelId="{B09C34EC-6654-4E7E-8831-47A05FFB4FD6}" type="presOf" srcId="{35FE987C-CB44-459E-8C2B-E3F0ED68A37B}" destId="{E3874692-CBD8-4354-9040-3623185D1C48}" srcOrd="1" destOrd="0" presId="urn:microsoft.com/office/officeart/2005/8/layout/orgChart1"/>
    <dgm:cxn modelId="{5C8CF7F2-52D9-494E-8E7A-39CF8A692F47}" type="presOf" srcId="{8130C805-7C94-48AB-B910-F7E918B95039}" destId="{C4BD688F-341A-46FE-830D-2A8B00BC1BB1}" srcOrd="0" destOrd="0" presId="urn:microsoft.com/office/officeart/2005/8/layout/orgChart1"/>
    <dgm:cxn modelId="{DAE9D7F5-2786-48F0-A09D-9D6AF86EC29B}" srcId="{3A948859-2163-40ED-9E02-A4D5A62FA3CA}" destId="{4CA21FB2-7AEF-4BC8-AFF7-5CFAF51DB7D8}" srcOrd="2" destOrd="0" parTransId="{0AAB5B95-F2C6-411B-864B-75DB936066DB}" sibTransId="{C7A33970-E248-46BB-BF71-8C98021EDEAC}"/>
    <dgm:cxn modelId="{74EBFE16-796F-4C30-B10D-C685D5F60BD0}" type="presParOf" srcId="{67DA0776-783A-4A08-B0B3-34228B054643}" destId="{B0BE8D10-2153-47AD-9076-E23CD5CDC41D}" srcOrd="0" destOrd="0" presId="urn:microsoft.com/office/officeart/2005/8/layout/orgChart1"/>
    <dgm:cxn modelId="{43155FE0-1587-479F-A044-680F517B131D}" type="presParOf" srcId="{B0BE8D10-2153-47AD-9076-E23CD5CDC41D}" destId="{E0036A7B-DE64-48A1-845B-E236723DDCF2}" srcOrd="0" destOrd="0" presId="urn:microsoft.com/office/officeart/2005/8/layout/orgChart1"/>
    <dgm:cxn modelId="{9B28A3C9-0643-4146-A38F-0FBD03B0A66B}" type="presParOf" srcId="{E0036A7B-DE64-48A1-845B-E236723DDCF2}" destId="{F9C5D5D3-E380-4126-90EC-C9C0F34A4FB2}" srcOrd="0" destOrd="0" presId="urn:microsoft.com/office/officeart/2005/8/layout/orgChart1"/>
    <dgm:cxn modelId="{0071C543-982C-4FE9-88BE-1941DDA82117}" type="presParOf" srcId="{E0036A7B-DE64-48A1-845B-E236723DDCF2}" destId="{8C8AD629-4BC0-4B6A-8FF8-A2B8E2457CB1}" srcOrd="1" destOrd="0" presId="urn:microsoft.com/office/officeart/2005/8/layout/orgChart1"/>
    <dgm:cxn modelId="{68C5D64B-1570-4B19-84DC-29D8265BD56A}" type="presParOf" srcId="{B0BE8D10-2153-47AD-9076-E23CD5CDC41D}" destId="{273441CA-947D-4371-8919-10339BE65031}" srcOrd="1" destOrd="0" presId="urn:microsoft.com/office/officeart/2005/8/layout/orgChart1"/>
    <dgm:cxn modelId="{C62A4670-7F42-412B-B65A-850BFBCAE849}" type="presParOf" srcId="{273441CA-947D-4371-8919-10339BE65031}" destId="{864180D9-BAE5-473F-8F61-CFE8A1914F40}" srcOrd="0" destOrd="0" presId="urn:microsoft.com/office/officeart/2005/8/layout/orgChart1"/>
    <dgm:cxn modelId="{ECD00F8B-A541-4DEF-90D9-1710896818BB}" type="presParOf" srcId="{273441CA-947D-4371-8919-10339BE65031}" destId="{AC24A3B2-0651-4DD6-A871-EF8E11B24D2B}" srcOrd="1" destOrd="0" presId="urn:microsoft.com/office/officeart/2005/8/layout/orgChart1"/>
    <dgm:cxn modelId="{8294F6E9-73B9-45DD-9A47-0B7C1695F131}" type="presParOf" srcId="{AC24A3B2-0651-4DD6-A871-EF8E11B24D2B}" destId="{C3C8D2F5-E791-4E66-A18F-26CD9456FF90}" srcOrd="0" destOrd="0" presId="urn:microsoft.com/office/officeart/2005/8/layout/orgChart1"/>
    <dgm:cxn modelId="{7C6298D4-45FB-49D0-81EC-BEC54F67C55C}" type="presParOf" srcId="{C3C8D2F5-E791-4E66-A18F-26CD9456FF90}" destId="{CC8F8BC6-D283-4D10-936D-478C0DA3FA61}" srcOrd="0" destOrd="0" presId="urn:microsoft.com/office/officeart/2005/8/layout/orgChart1"/>
    <dgm:cxn modelId="{1BB8EBFE-C579-4AB2-9939-CD6BE825D019}" type="presParOf" srcId="{C3C8D2F5-E791-4E66-A18F-26CD9456FF90}" destId="{E3874692-CBD8-4354-9040-3623185D1C48}" srcOrd="1" destOrd="0" presId="urn:microsoft.com/office/officeart/2005/8/layout/orgChart1"/>
    <dgm:cxn modelId="{29EF4793-3A17-4B9C-8ED9-B1C5DAA597A0}" type="presParOf" srcId="{AC24A3B2-0651-4DD6-A871-EF8E11B24D2B}" destId="{2021E067-6545-42F1-8D6F-BF3F3FC782EB}" srcOrd="1" destOrd="0" presId="urn:microsoft.com/office/officeart/2005/8/layout/orgChart1"/>
    <dgm:cxn modelId="{B0E59749-A463-43B6-BE63-C58707F59C29}" type="presParOf" srcId="{AC24A3B2-0651-4DD6-A871-EF8E11B24D2B}" destId="{70E5DE9E-3FF3-4056-998C-2B073248B439}" srcOrd="2" destOrd="0" presId="urn:microsoft.com/office/officeart/2005/8/layout/orgChart1"/>
    <dgm:cxn modelId="{DBB2DEE1-7790-4D4B-A097-4F72FCDC4423}" type="presParOf" srcId="{273441CA-947D-4371-8919-10339BE65031}" destId="{FB586DAC-729B-4672-8562-7A75E7D2B335}" srcOrd="2" destOrd="0" presId="urn:microsoft.com/office/officeart/2005/8/layout/orgChart1"/>
    <dgm:cxn modelId="{2C749CDB-3ADB-4AA3-8368-E3DE80AC319C}" type="presParOf" srcId="{273441CA-947D-4371-8919-10339BE65031}" destId="{8A604737-ABB5-4787-8D4E-B1C7887D1E99}" srcOrd="3" destOrd="0" presId="urn:microsoft.com/office/officeart/2005/8/layout/orgChart1"/>
    <dgm:cxn modelId="{C249E446-1DBC-4336-B70F-D46CA0487B66}" type="presParOf" srcId="{8A604737-ABB5-4787-8D4E-B1C7887D1E99}" destId="{E3212F84-06A6-4B38-89C3-CC23B3FA6C0B}" srcOrd="0" destOrd="0" presId="urn:microsoft.com/office/officeart/2005/8/layout/orgChart1"/>
    <dgm:cxn modelId="{C20FE610-63A0-4A60-BAB6-6AE5DD14151E}" type="presParOf" srcId="{E3212F84-06A6-4B38-89C3-CC23B3FA6C0B}" destId="{C9E9E619-4815-4420-A8F7-2D30D7103374}" srcOrd="0" destOrd="0" presId="urn:microsoft.com/office/officeart/2005/8/layout/orgChart1"/>
    <dgm:cxn modelId="{18FB3C26-9587-44B9-8DFE-E333987337F6}" type="presParOf" srcId="{E3212F84-06A6-4B38-89C3-CC23B3FA6C0B}" destId="{ED8E7C86-1805-4725-9E1F-E39D44C8D4E4}" srcOrd="1" destOrd="0" presId="urn:microsoft.com/office/officeart/2005/8/layout/orgChart1"/>
    <dgm:cxn modelId="{B7907398-4EA1-45DA-AE36-2D78B37DEEF5}" type="presParOf" srcId="{8A604737-ABB5-4787-8D4E-B1C7887D1E99}" destId="{5CA6C87F-7C28-443E-BDF2-A9298EDF1759}" srcOrd="1" destOrd="0" presId="urn:microsoft.com/office/officeart/2005/8/layout/orgChart1"/>
    <dgm:cxn modelId="{567C2C3F-CB00-4C9E-A110-33507FB6EB11}" type="presParOf" srcId="{8A604737-ABB5-4787-8D4E-B1C7887D1E99}" destId="{576FC1FA-BAF0-4ED4-9340-47652BD6D21F}" srcOrd="2" destOrd="0" presId="urn:microsoft.com/office/officeart/2005/8/layout/orgChart1"/>
    <dgm:cxn modelId="{0781F8BD-4D61-4767-8EE5-A1A95CA9530C}" type="presParOf" srcId="{576FC1FA-BAF0-4ED4-9340-47652BD6D21F}" destId="{994F57E7-2AEF-403E-9E24-F76EEEBEF87A}" srcOrd="0" destOrd="0" presId="urn:microsoft.com/office/officeart/2005/8/layout/orgChart1"/>
    <dgm:cxn modelId="{9537F8F3-BDFD-43B1-AF47-82D7EDEF0CD4}" type="presParOf" srcId="{576FC1FA-BAF0-4ED4-9340-47652BD6D21F}" destId="{BC99BB25-7986-43AC-94BD-37A7E441C4E7}" srcOrd="1" destOrd="0" presId="urn:microsoft.com/office/officeart/2005/8/layout/orgChart1"/>
    <dgm:cxn modelId="{2FC5882E-E490-466A-BC59-F2CFB581F534}" type="presParOf" srcId="{BC99BB25-7986-43AC-94BD-37A7E441C4E7}" destId="{35AB1A9F-FFF0-4793-8B5B-AE9C06E60C1C}" srcOrd="0" destOrd="0" presId="urn:microsoft.com/office/officeart/2005/8/layout/orgChart1"/>
    <dgm:cxn modelId="{A28B1CD2-F6C4-4FF3-B3F0-702ADB65B454}" type="presParOf" srcId="{35AB1A9F-FFF0-4793-8B5B-AE9C06E60C1C}" destId="{F38C3745-E822-4CEF-AA30-E018B68900C6}" srcOrd="0" destOrd="0" presId="urn:microsoft.com/office/officeart/2005/8/layout/orgChart1"/>
    <dgm:cxn modelId="{23ABC099-7F7A-4F61-8BD6-75783C002286}" type="presParOf" srcId="{35AB1A9F-FFF0-4793-8B5B-AE9C06E60C1C}" destId="{280A622B-3D21-4639-B76E-39AC49A90FEC}" srcOrd="1" destOrd="0" presId="urn:microsoft.com/office/officeart/2005/8/layout/orgChart1"/>
    <dgm:cxn modelId="{4C3E1D9C-D9B8-4675-8C0F-DF1F6FD03485}" type="presParOf" srcId="{BC99BB25-7986-43AC-94BD-37A7E441C4E7}" destId="{5CF605C7-41DE-47D7-82B1-B431CC57AAE3}" srcOrd="1" destOrd="0" presId="urn:microsoft.com/office/officeart/2005/8/layout/orgChart1"/>
    <dgm:cxn modelId="{042AAB81-BEA1-4C79-8B49-4B5E5948631B}" type="presParOf" srcId="{BC99BB25-7986-43AC-94BD-37A7E441C4E7}" destId="{378E9ED2-BB4C-4C1C-B194-DE34E4E7A260}" srcOrd="2" destOrd="0" presId="urn:microsoft.com/office/officeart/2005/8/layout/orgChart1"/>
    <dgm:cxn modelId="{991DF765-2BE7-4135-A0E8-EE2257CE0054}" type="presParOf" srcId="{273441CA-947D-4371-8919-10339BE65031}" destId="{27A32740-CC53-46F5-B5BF-37990097555B}" srcOrd="4" destOrd="0" presId="urn:microsoft.com/office/officeart/2005/8/layout/orgChart1"/>
    <dgm:cxn modelId="{F0A10723-8230-4CF2-997E-17DAE68C9769}" type="presParOf" srcId="{273441CA-947D-4371-8919-10339BE65031}" destId="{FEC69150-AE1A-416B-B15B-B0ED2E57CC64}" srcOrd="5" destOrd="0" presId="urn:microsoft.com/office/officeart/2005/8/layout/orgChart1"/>
    <dgm:cxn modelId="{02FB34CC-0E18-4CE4-A5AC-19FAEBFCF37D}" type="presParOf" srcId="{FEC69150-AE1A-416B-B15B-B0ED2E57CC64}" destId="{58C376D0-14D8-49E4-ACBE-461E784F6452}" srcOrd="0" destOrd="0" presId="urn:microsoft.com/office/officeart/2005/8/layout/orgChart1"/>
    <dgm:cxn modelId="{67E5E1E1-8833-44AD-B1BA-57EC60C69A63}" type="presParOf" srcId="{58C376D0-14D8-49E4-ACBE-461E784F6452}" destId="{3E267CB7-F558-48FC-9F45-7700FFC0918D}" srcOrd="0" destOrd="0" presId="urn:microsoft.com/office/officeart/2005/8/layout/orgChart1"/>
    <dgm:cxn modelId="{5BC4D0F5-8C10-406B-AFBF-75A29D77F9C8}" type="presParOf" srcId="{58C376D0-14D8-49E4-ACBE-461E784F6452}" destId="{F53E72EC-27F2-4705-92BD-524527AD510A}" srcOrd="1" destOrd="0" presId="urn:microsoft.com/office/officeart/2005/8/layout/orgChart1"/>
    <dgm:cxn modelId="{33A9457C-8AA5-4499-B58D-EF455E5EE68F}" type="presParOf" srcId="{FEC69150-AE1A-416B-B15B-B0ED2E57CC64}" destId="{C712D3CC-808B-439D-BB23-8137A3FC03E4}" srcOrd="1" destOrd="0" presId="urn:microsoft.com/office/officeart/2005/8/layout/orgChart1"/>
    <dgm:cxn modelId="{164A60DD-7044-4E32-8362-CC5B448C5C91}" type="presParOf" srcId="{FEC69150-AE1A-416B-B15B-B0ED2E57CC64}" destId="{F8E917EE-7B00-43CB-91EB-EC3D1FF7F810}" srcOrd="2" destOrd="0" presId="urn:microsoft.com/office/officeart/2005/8/layout/orgChart1"/>
    <dgm:cxn modelId="{12976242-AD42-41F7-BD63-B7C8982A0E8E}" type="presParOf" srcId="{273441CA-947D-4371-8919-10339BE65031}" destId="{90280761-F7DC-4E8E-A58C-116794D804C5}" srcOrd="6" destOrd="0" presId="urn:microsoft.com/office/officeart/2005/8/layout/orgChart1"/>
    <dgm:cxn modelId="{FACD6F4A-E113-4426-927A-FA7F5211EDE1}" type="presParOf" srcId="{273441CA-947D-4371-8919-10339BE65031}" destId="{D601A5D7-578D-4654-8F7F-137EB7473662}" srcOrd="7" destOrd="0" presId="urn:microsoft.com/office/officeart/2005/8/layout/orgChart1"/>
    <dgm:cxn modelId="{D4773343-FE64-4A1F-89EA-AB5952D33430}" type="presParOf" srcId="{D601A5D7-578D-4654-8F7F-137EB7473662}" destId="{CC5D57F5-2F60-4976-A3C8-855FBB9E15B5}" srcOrd="0" destOrd="0" presId="urn:microsoft.com/office/officeart/2005/8/layout/orgChart1"/>
    <dgm:cxn modelId="{A535A9BA-07C3-4985-A782-CF8B2C45D2F6}" type="presParOf" srcId="{CC5D57F5-2F60-4976-A3C8-855FBB9E15B5}" destId="{C4BD688F-341A-46FE-830D-2A8B00BC1BB1}" srcOrd="0" destOrd="0" presId="urn:microsoft.com/office/officeart/2005/8/layout/orgChart1"/>
    <dgm:cxn modelId="{A001DD98-7E65-46BF-A9BD-2040C2F8F128}" type="presParOf" srcId="{CC5D57F5-2F60-4976-A3C8-855FBB9E15B5}" destId="{E72A0F72-684A-4AC6-B2BC-9BBFC80BA4E0}" srcOrd="1" destOrd="0" presId="urn:microsoft.com/office/officeart/2005/8/layout/orgChart1"/>
    <dgm:cxn modelId="{3E4BA89D-A9F9-47BD-AC1A-34C4FB9F114F}" type="presParOf" srcId="{D601A5D7-578D-4654-8F7F-137EB7473662}" destId="{43B47A6A-30A5-49F5-9671-4E39BA7644FF}" srcOrd="1" destOrd="0" presId="urn:microsoft.com/office/officeart/2005/8/layout/orgChart1"/>
    <dgm:cxn modelId="{E6A7D5C0-0360-492E-AA54-F6137325AFC8}" type="presParOf" srcId="{D601A5D7-578D-4654-8F7F-137EB7473662}" destId="{6A293206-08E8-45DA-BD64-3A1F2304C465}" srcOrd="2" destOrd="0" presId="urn:microsoft.com/office/officeart/2005/8/layout/orgChart1"/>
    <dgm:cxn modelId="{70887385-4610-41C4-9F12-4C240C836F6D}" type="presParOf" srcId="{273441CA-947D-4371-8919-10339BE65031}" destId="{2C977F25-9C1B-47DC-819B-1B45D04D405B}" srcOrd="8" destOrd="0" presId="urn:microsoft.com/office/officeart/2005/8/layout/orgChart1"/>
    <dgm:cxn modelId="{42203B5D-882E-4FC0-8517-44715CC2408B}" type="presParOf" srcId="{273441CA-947D-4371-8919-10339BE65031}" destId="{AF3F10E2-ABB5-475D-BDD9-5CB26DE6C81C}" srcOrd="9" destOrd="0" presId="urn:microsoft.com/office/officeart/2005/8/layout/orgChart1"/>
    <dgm:cxn modelId="{7251981B-B7EE-4456-811F-63D35E1C304D}" type="presParOf" srcId="{AF3F10E2-ABB5-475D-BDD9-5CB26DE6C81C}" destId="{E6384272-F348-43EC-93B8-64368AD0AA17}" srcOrd="0" destOrd="0" presId="urn:microsoft.com/office/officeart/2005/8/layout/orgChart1"/>
    <dgm:cxn modelId="{9C67831F-0DC6-42C1-8A15-52D9984222CD}" type="presParOf" srcId="{E6384272-F348-43EC-93B8-64368AD0AA17}" destId="{87EB5073-E26D-45EF-954C-CC2884320E2E}" srcOrd="0" destOrd="0" presId="urn:microsoft.com/office/officeart/2005/8/layout/orgChart1"/>
    <dgm:cxn modelId="{579261E8-C5AC-42E4-8871-95EC67BA07E9}" type="presParOf" srcId="{E6384272-F348-43EC-93B8-64368AD0AA17}" destId="{99C606C3-F85E-47BB-A2C4-4E152216948E}" srcOrd="1" destOrd="0" presId="urn:microsoft.com/office/officeart/2005/8/layout/orgChart1"/>
    <dgm:cxn modelId="{68C504F4-2092-4C4E-8CA4-400B59FC866B}" type="presParOf" srcId="{AF3F10E2-ABB5-475D-BDD9-5CB26DE6C81C}" destId="{E435C451-9D32-4C01-8F23-ED5B8240E28A}" srcOrd="1" destOrd="0" presId="urn:microsoft.com/office/officeart/2005/8/layout/orgChart1"/>
    <dgm:cxn modelId="{DA863D07-32AF-456C-878B-85341A617DFE}" type="presParOf" srcId="{AF3F10E2-ABB5-475D-BDD9-5CB26DE6C81C}" destId="{8536BCED-71AA-4680-9791-A8E67251AF86}" srcOrd="2" destOrd="0" presId="urn:microsoft.com/office/officeart/2005/8/layout/orgChart1"/>
    <dgm:cxn modelId="{4B027C35-CCCD-462D-8C4B-2474FAF3794D}" type="presParOf" srcId="{B0BE8D10-2153-47AD-9076-E23CD5CDC41D}" destId="{5342DBDA-646F-4421-B8FE-65F1BF340D1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5D3AA3-697C-4F54-8993-E224D5B86F35}"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pt-BR"/>
        </a:p>
      </dgm:t>
    </dgm:pt>
    <dgm:pt modelId="{27408463-7DCC-4272-90CA-8CD4042A5FEA}">
      <dgm:prSet phldrT="[Texto]" custT="1"/>
      <dgm:spPr>
        <a:solidFill>
          <a:srgbClr val="0E4A9D"/>
        </a:solidFill>
      </dgm:spPr>
      <dgm:t>
        <a:bodyPr/>
        <a:lstStyle/>
        <a:p>
          <a:r>
            <a:rPr lang="pt-BR" sz="1100" b="1" dirty="0">
              <a:latin typeface="Verdana" panose="020B0604030504040204" pitchFamily="34" charset="0"/>
              <a:ea typeface="Verdana" panose="020B0604030504040204" pitchFamily="34" charset="0"/>
            </a:rPr>
            <a:t>Serviços Públicos</a:t>
          </a:r>
        </a:p>
      </dgm:t>
    </dgm:pt>
    <dgm:pt modelId="{CEE6630A-6ABB-4AB6-94A3-798C22D87DFB}" type="parTrans" cxnId="{BDC46AA1-A6DC-41D6-89DC-655C4857D2D3}">
      <dgm:prSet/>
      <dgm:spPr/>
      <dgm:t>
        <a:bodyPr/>
        <a:lstStyle/>
        <a:p>
          <a:endParaRPr lang="pt-BR"/>
        </a:p>
      </dgm:t>
    </dgm:pt>
    <dgm:pt modelId="{32305776-79C4-415B-9832-AFC2DCD2528F}" type="sibTrans" cxnId="{BDC46AA1-A6DC-41D6-89DC-655C4857D2D3}">
      <dgm:prSet/>
      <dgm:spPr/>
      <dgm:t>
        <a:bodyPr/>
        <a:lstStyle/>
        <a:p>
          <a:endParaRPr lang="pt-BR"/>
        </a:p>
      </dgm:t>
    </dgm:pt>
    <dgm:pt modelId="{BE7DC436-44AE-47E8-BDE6-E14754BDFCBD}">
      <dgm:prSet phldrT="[Texto]" custT="1"/>
      <dgm:spPr>
        <a:solidFill>
          <a:srgbClr val="176C47"/>
        </a:solidFill>
      </dgm:spPr>
      <dgm:t>
        <a:bodyPr/>
        <a:lstStyle/>
        <a:p>
          <a:r>
            <a:rPr lang="pt-BR" sz="900">
              <a:latin typeface="Verdana" panose="020B0604030504040204" pitchFamily="34" charset="0"/>
              <a:ea typeface="Verdana" panose="020B0604030504040204" pitchFamily="34" charset="0"/>
            </a:rPr>
            <a:t>Saúde</a:t>
          </a:r>
        </a:p>
      </dgm:t>
    </dgm:pt>
    <dgm:pt modelId="{47535138-F387-4D52-9FBB-F4656A9BCE20}" type="parTrans" cxnId="{C101717C-E569-4A77-A9ED-3177900C86B4}">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DF79EC70-D889-4FC8-AC8B-8CF113099EF8}" type="sibTrans" cxnId="{C101717C-E569-4A77-A9ED-3177900C86B4}">
      <dgm:prSet/>
      <dgm:spPr/>
      <dgm:t>
        <a:bodyPr/>
        <a:lstStyle/>
        <a:p>
          <a:endParaRPr lang="pt-BR"/>
        </a:p>
      </dgm:t>
    </dgm:pt>
    <dgm:pt modelId="{B49810EF-12BD-478C-A02E-B7A717ECD2BD}">
      <dgm:prSet phldrT="[Texto]" custT="1"/>
      <dgm:spPr>
        <a:solidFill>
          <a:srgbClr val="176C47"/>
        </a:solidFill>
      </dgm:spPr>
      <dgm:t>
        <a:bodyPr/>
        <a:lstStyle/>
        <a:p>
          <a:r>
            <a:rPr lang="pt-BR" sz="900">
              <a:latin typeface="Verdana" panose="020B0604030504040204" pitchFamily="34" charset="0"/>
              <a:ea typeface="Verdana" panose="020B0604030504040204" pitchFamily="34" charset="0"/>
            </a:rPr>
            <a:t>Saneamento e coleta de lixo</a:t>
          </a:r>
        </a:p>
      </dgm:t>
    </dgm:pt>
    <dgm:pt modelId="{6ABEBD9C-DE76-4775-AD97-6A7470909657}" type="parTrans" cxnId="{AD5A9221-B61A-480C-9264-EDB2B5D15179}">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5A7F16F4-F6BE-4FA3-B8AE-6C507D129BBF}" type="sibTrans" cxnId="{AD5A9221-B61A-480C-9264-EDB2B5D15179}">
      <dgm:prSet/>
      <dgm:spPr/>
      <dgm:t>
        <a:bodyPr/>
        <a:lstStyle/>
        <a:p>
          <a:endParaRPr lang="pt-BR"/>
        </a:p>
      </dgm:t>
    </dgm:pt>
    <dgm:pt modelId="{2AFFB3E2-4FA6-46F5-9406-F5A6691220A2}">
      <dgm:prSet phldrT="[Texto]" custT="1"/>
      <dgm:spPr>
        <a:solidFill>
          <a:srgbClr val="176C47"/>
        </a:solidFill>
      </dgm:spPr>
      <dgm:t>
        <a:bodyPr/>
        <a:lstStyle/>
        <a:p>
          <a:r>
            <a:rPr lang="pt-BR" sz="900" dirty="0">
              <a:latin typeface="Verdana" panose="020B0604030504040204" pitchFamily="34" charset="0"/>
              <a:ea typeface="Verdana" panose="020B0604030504040204" pitchFamily="34" charset="0"/>
            </a:rPr>
            <a:t>Planejamento Urbano/ Iluminação Pública</a:t>
          </a:r>
        </a:p>
      </dgm:t>
    </dgm:pt>
    <dgm:pt modelId="{25D0A2C3-CE17-4A4A-BAEE-493C1B5C2217}" type="parTrans" cxnId="{76EAF6FB-5E5D-4C35-8471-DC3452B820DC}">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4591156E-1296-436E-A6BB-3038B54F6921}" type="sibTrans" cxnId="{76EAF6FB-5E5D-4C35-8471-DC3452B820DC}">
      <dgm:prSet/>
      <dgm:spPr/>
      <dgm:t>
        <a:bodyPr/>
        <a:lstStyle/>
        <a:p>
          <a:endParaRPr lang="pt-BR"/>
        </a:p>
      </dgm:t>
    </dgm:pt>
    <dgm:pt modelId="{C0EF2516-A05D-4D20-851F-1426BBFAFC59}">
      <dgm:prSet custT="1"/>
      <dgm:spPr>
        <a:solidFill>
          <a:srgbClr val="176C47"/>
        </a:solidFill>
      </dgm:spPr>
      <dgm:t>
        <a:bodyPr/>
        <a:lstStyle/>
        <a:p>
          <a:r>
            <a:rPr lang="pt-BR" sz="900">
              <a:latin typeface="Verdana" panose="020B0604030504040204" pitchFamily="34" charset="0"/>
              <a:ea typeface="Verdana" panose="020B0604030504040204" pitchFamily="34" charset="0"/>
            </a:rPr>
            <a:t>Transporte</a:t>
          </a:r>
        </a:p>
      </dgm:t>
    </dgm:pt>
    <dgm:pt modelId="{E962852D-A563-4E15-A70C-BA4E7E67A956}" type="parTrans" cxnId="{8F98729A-47DF-4DEC-B886-583575E9D797}">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5D7FB2F2-7D47-4BC4-8B8D-9B79B3D4777D}" type="sibTrans" cxnId="{8F98729A-47DF-4DEC-B886-583575E9D797}">
      <dgm:prSet/>
      <dgm:spPr/>
      <dgm:t>
        <a:bodyPr/>
        <a:lstStyle/>
        <a:p>
          <a:endParaRPr lang="pt-BR"/>
        </a:p>
      </dgm:t>
    </dgm:pt>
    <dgm:pt modelId="{1811EC7F-5553-4356-9C67-A7B63708B987}">
      <dgm:prSet custT="1"/>
      <dgm:spPr>
        <a:solidFill>
          <a:srgbClr val="176C47"/>
        </a:solidFill>
      </dgm:spPr>
      <dgm:t>
        <a:bodyPr/>
        <a:lstStyle/>
        <a:p>
          <a:r>
            <a:rPr lang="pt-BR" sz="900">
              <a:latin typeface="Verdana" panose="020B0604030504040204" pitchFamily="34" charset="0"/>
              <a:ea typeface="Verdana" panose="020B0604030504040204" pitchFamily="34" charset="0"/>
            </a:rPr>
            <a:t>Segurança pública</a:t>
          </a:r>
        </a:p>
      </dgm:t>
    </dgm:pt>
    <dgm:pt modelId="{4EE91781-D31F-4BC2-B608-A9A8F23ABAD0}" type="parTrans" cxnId="{7983294B-3C37-4A22-9A09-6833BF32C59A}">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ABA606E0-7D50-470F-8332-7FDC05816DC8}" type="sibTrans" cxnId="{7983294B-3C37-4A22-9A09-6833BF32C59A}">
      <dgm:prSet/>
      <dgm:spPr/>
      <dgm:t>
        <a:bodyPr/>
        <a:lstStyle/>
        <a:p>
          <a:endParaRPr lang="pt-BR"/>
        </a:p>
      </dgm:t>
    </dgm:pt>
    <dgm:pt modelId="{E7B0DE2B-3DC1-406C-82AB-285067DD780E}">
      <dgm:prSet custT="1"/>
      <dgm:spPr>
        <a:solidFill>
          <a:srgbClr val="176C47"/>
        </a:solidFill>
      </dgm:spPr>
      <dgm:t>
        <a:bodyPr/>
        <a:lstStyle/>
        <a:p>
          <a:r>
            <a:rPr lang="pt-BR" sz="900">
              <a:latin typeface="Verdana" panose="020B0604030504040204" pitchFamily="34" charset="0"/>
              <a:ea typeface="Verdana" panose="020B0604030504040204" pitchFamily="34" charset="0"/>
            </a:rPr>
            <a:t>Serviços funerários</a:t>
          </a:r>
        </a:p>
      </dgm:t>
    </dgm:pt>
    <dgm:pt modelId="{471B05D9-0C61-4BC0-B33B-D2A33D470FFB}" type="parTrans" cxnId="{069AC8D3-F0DF-48A1-A033-0C34DA53921B}">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6DC16E57-4088-4854-9BD2-BAED01838220}" type="sibTrans" cxnId="{069AC8D3-F0DF-48A1-A033-0C34DA53921B}">
      <dgm:prSet/>
      <dgm:spPr/>
      <dgm:t>
        <a:bodyPr/>
        <a:lstStyle/>
        <a:p>
          <a:endParaRPr lang="pt-BR"/>
        </a:p>
      </dgm:t>
    </dgm:pt>
    <dgm:pt modelId="{46BC7D58-2A79-49D8-8127-A6D1AB8067A0}" type="asst">
      <dgm:prSet custT="1"/>
      <dgm:spPr>
        <a:solidFill>
          <a:srgbClr val="176C47"/>
        </a:solidFill>
      </dgm:spPr>
      <dgm:t>
        <a:bodyPr/>
        <a:lstStyle/>
        <a:p>
          <a:r>
            <a:rPr lang="pt-BR" sz="900" dirty="0">
              <a:latin typeface="Verdana" panose="020B0604030504040204" pitchFamily="34" charset="0"/>
              <a:ea typeface="Verdana" panose="020B0604030504040204" pitchFamily="34" charset="0"/>
            </a:rPr>
            <a:t>Guarda municipal</a:t>
          </a:r>
        </a:p>
      </dgm:t>
    </dgm:pt>
    <dgm:pt modelId="{66E34A6D-FC6C-4B2B-BFCA-091E4A1E6D98}" type="parTrans" cxnId="{68B09FC2-52C6-4DB4-A7EC-F4AF53EBDF4C}">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7B76DB62-8B08-46DD-850E-6000C74FD59C}" type="sibTrans" cxnId="{68B09FC2-52C6-4DB4-A7EC-F4AF53EBDF4C}">
      <dgm:prSet/>
      <dgm:spPr/>
      <dgm:t>
        <a:bodyPr/>
        <a:lstStyle/>
        <a:p>
          <a:endParaRPr lang="pt-BR"/>
        </a:p>
      </dgm:t>
    </dgm:pt>
    <dgm:pt modelId="{13CC1EB8-CD71-473D-AF42-69FD3595F73F}">
      <dgm:prSet custT="1"/>
      <dgm:spPr>
        <a:solidFill>
          <a:srgbClr val="176C47"/>
        </a:solidFill>
      </dgm:spPr>
      <dgm:t>
        <a:bodyPr/>
        <a:lstStyle/>
        <a:p>
          <a:r>
            <a:rPr lang="pt-BR" sz="900">
              <a:latin typeface="Verdana" panose="020B0604030504040204" pitchFamily="34" charset="0"/>
              <a:ea typeface="Verdana" panose="020B0604030504040204" pitchFamily="34" charset="0"/>
            </a:rPr>
            <a:t>Meio ambiente</a:t>
          </a:r>
        </a:p>
      </dgm:t>
    </dgm:pt>
    <dgm:pt modelId="{DD29BA84-4815-43D5-ABC1-CB6AF00FEF6D}" type="parTrans" cxnId="{F3D5E605-1ED0-4DF8-8A7F-B413266289DE}">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47D47E1B-A086-4E20-B3C0-E438E788C4DA}" type="sibTrans" cxnId="{F3D5E605-1ED0-4DF8-8A7F-B413266289DE}">
      <dgm:prSet/>
      <dgm:spPr/>
      <dgm:t>
        <a:bodyPr/>
        <a:lstStyle/>
        <a:p>
          <a:endParaRPr lang="pt-BR"/>
        </a:p>
      </dgm:t>
    </dgm:pt>
    <dgm:pt modelId="{96C9A721-9F80-463E-A9A3-68B8C38EDFE1}">
      <dgm:prSet custT="1"/>
      <dgm:spPr>
        <a:solidFill>
          <a:srgbClr val="176C47"/>
        </a:solidFill>
      </dgm:spPr>
      <dgm:t>
        <a:bodyPr/>
        <a:lstStyle/>
        <a:p>
          <a:r>
            <a:rPr lang="pt-BR" sz="900">
              <a:latin typeface="Verdana" panose="020B0604030504040204" pitchFamily="34" charset="0"/>
              <a:ea typeface="Verdana" panose="020B0604030504040204" pitchFamily="34" charset="0"/>
            </a:rPr>
            <a:t>Patrimônio historico/artísitico/cultural</a:t>
          </a:r>
        </a:p>
      </dgm:t>
    </dgm:pt>
    <dgm:pt modelId="{A52D8E4B-815A-49EC-A452-3B190BBCD739}" type="parTrans" cxnId="{3861038C-FC22-4330-A2CA-B477AD9372F4}">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58C382AC-C992-4D5D-9DCC-54FFAED3821D}" type="sibTrans" cxnId="{3861038C-FC22-4330-A2CA-B477AD9372F4}">
      <dgm:prSet/>
      <dgm:spPr/>
      <dgm:t>
        <a:bodyPr/>
        <a:lstStyle/>
        <a:p>
          <a:endParaRPr lang="pt-BR"/>
        </a:p>
      </dgm:t>
    </dgm:pt>
    <dgm:pt modelId="{CFFBE9F8-BBF6-47EF-A84F-CA00E8856E3B}">
      <dgm:prSet custT="1"/>
      <dgm:spPr>
        <a:solidFill>
          <a:srgbClr val="176C47"/>
        </a:solidFill>
      </dgm:spPr>
      <dgm:t>
        <a:bodyPr/>
        <a:lstStyle/>
        <a:p>
          <a:r>
            <a:rPr lang="pt-BR" sz="900">
              <a:latin typeface="Verdana" panose="020B0604030504040204" pitchFamily="34" charset="0"/>
              <a:ea typeface="Verdana" panose="020B0604030504040204" pitchFamily="34" charset="0"/>
            </a:rPr>
            <a:t>Moradias Populares</a:t>
          </a:r>
        </a:p>
      </dgm:t>
    </dgm:pt>
    <dgm:pt modelId="{AC5B65C0-4CEC-4A94-8D3E-356ED0C172FB}" type="parTrans" cxnId="{2CE776F3-7EFF-4A73-9032-7B316B95ECD4}">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CF8FF98F-B9E7-4F61-B17E-3F908D121EE7}" type="sibTrans" cxnId="{2CE776F3-7EFF-4A73-9032-7B316B95ECD4}">
      <dgm:prSet/>
      <dgm:spPr/>
      <dgm:t>
        <a:bodyPr/>
        <a:lstStyle/>
        <a:p>
          <a:endParaRPr lang="pt-BR"/>
        </a:p>
      </dgm:t>
    </dgm:pt>
    <dgm:pt modelId="{A42765D6-962B-4AA1-8844-5744D75FF932}">
      <dgm:prSet custT="1"/>
      <dgm:spPr>
        <a:solidFill>
          <a:srgbClr val="176C47"/>
        </a:solidFill>
      </dgm:spPr>
      <dgm:t>
        <a:bodyPr/>
        <a:lstStyle/>
        <a:p>
          <a:r>
            <a:rPr lang="pt-BR" sz="900">
              <a:latin typeface="Verdana" panose="020B0604030504040204" pitchFamily="34" charset="0"/>
              <a:ea typeface="Verdana" panose="020B0604030504040204" pitchFamily="34" charset="0"/>
            </a:rPr>
            <a:t>Atvidades assistenciais</a:t>
          </a:r>
        </a:p>
      </dgm:t>
    </dgm:pt>
    <dgm:pt modelId="{5E40C41B-CEE7-496F-A3F7-9BA4B7548E62}" type="parTrans" cxnId="{4EEFC8BE-2BAC-4172-8688-3000A86E49D4}">
      <dgm:prSet/>
      <dgm:spPr>
        <a:solidFill>
          <a:srgbClr val="176C47"/>
        </a:solidFill>
      </dgm:spPr>
      <dgm:t>
        <a:bodyPr/>
        <a:lstStyle/>
        <a:p>
          <a:endParaRPr lang="pt-BR" sz="900">
            <a:latin typeface="Verdana" panose="020B0604030504040204" pitchFamily="34" charset="0"/>
            <a:ea typeface="Verdana" panose="020B0604030504040204" pitchFamily="34" charset="0"/>
          </a:endParaRPr>
        </a:p>
      </dgm:t>
    </dgm:pt>
    <dgm:pt modelId="{9E42937B-8982-4329-BFF6-1416C2C4751C}" type="sibTrans" cxnId="{4EEFC8BE-2BAC-4172-8688-3000A86E49D4}">
      <dgm:prSet/>
      <dgm:spPr/>
      <dgm:t>
        <a:bodyPr/>
        <a:lstStyle/>
        <a:p>
          <a:endParaRPr lang="pt-BR"/>
        </a:p>
      </dgm:t>
    </dgm:pt>
    <dgm:pt modelId="{F7E66C4E-BB2E-454E-9760-547B7F377838}" type="pres">
      <dgm:prSet presAssocID="{7A5D3AA3-697C-4F54-8993-E224D5B86F35}" presName="hierChild1" presStyleCnt="0">
        <dgm:presLayoutVars>
          <dgm:orgChart val="1"/>
          <dgm:chPref val="1"/>
          <dgm:dir/>
          <dgm:animOne val="branch"/>
          <dgm:animLvl val="lvl"/>
          <dgm:resizeHandles/>
        </dgm:presLayoutVars>
      </dgm:prSet>
      <dgm:spPr/>
    </dgm:pt>
    <dgm:pt modelId="{B8A2BBC9-89AA-40B9-BA9B-3F8DF28AA413}" type="pres">
      <dgm:prSet presAssocID="{27408463-7DCC-4272-90CA-8CD4042A5FEA}" presName="hierRoot1" presStyleCnt="0">
        <dgm:presLayoutVars>
          <dgm:hierBranch val="init"/>
        </dgm:presLayoutVars>
      </dgm:prSet>
      <dgm:spPr/>
    </dgm:pt>
    <dgm:pt modelId="{5F2B97AC-D1B1-4C90-8ABE-0D32C03DBB00}" type="pres">
      <dgm:prSet presAssocID="{27408463-7DCC-4272-90CA-8CD4042A5FEA}" presName="rootComposite1" presStyleCnt="0"/>
      <dgm:spPr/>
    </dgm:pt>
    <dgm:pt modelId="{66EDFA8D-DD33-4332-8F40-BFCB9D07AB4E}" type="pres">
      <dgm:prSet presAssocID="{27408463-7DCC-4272-90CA-8CD4042A5FEA}" presName="rootText1" presStyleLbl="node0" presStyleIdx="0" presStyleCnt="1" custScaleX="225959" custScaleY="166143" custLinFactY="-14864" custLinFactNeighborX="-7411" custLinFactNeighborY="-100000">
        <dgm:presLayoutVars>
          <dgm:chPref val="3"/>
        </dgm:presLayoutVars>
      </dgm:prSet>
      <dgm:spPr/>
    </dgm:pt>
    <dgm:pt modelId="{97BA31B8-129E-43BC-82B9-16CF7B6A6166}" type="pres">
      <dgm:prSet presAssocID="{27408463-7DCC-4272-90CA-8CD4042A5FEA}" presName="rootConnector1" presStyleLbl="node1" presStyleIdx="0" presStyleCnt="0"/>
      <dgm:spPr/>
    </dgm:pt>
    <dgm:pt modelId="{39712B87-871E-4476-8436-1CECF98D89F1}" type="pres">
      <dgm:prSet presAssocID="{27408463-7DCC-4272-90CA-8CD4042A5FEA}" presName="hierChild2" presStyleCnt="0"/>
      <dgm:spPr/>
    </dgm:pt>
    <dgm:pt modelId="{DE59E758-3256-47A4-9D4D-6168B692CA43}" type="pres">
      <dgm:prSet presAssocID="{47535138-F387-4D52-9FBB-F4656A9BCE20}" presName="Name37" presStyleLbl="parChTrans1D2" presStyleIdx="0" presStyleCnt="10"/>
      <dgm:spPr/>
    </dgm:pt>
    <dgm:pt modelId="{9AB76735-B987-4FB1-BDF1-4745CDC9D38D}" type="pres">
      <dgm:prSet presAssocID="{BE7DC436-44AE-47E8-BDE6-E14754BDFCBD}" presName="hierRoot2" presStyleCnt="0">
        <dgm:presLayoutVars>
          <dgm:hierBranch val="init"/>
        </dgm:presLayoutVars>
      </dgm:prSet>
      <dgm:spPr/>
    </dgm:pt>
    <dgm:pt modelId="{4554D294-C63B-43E8-BFDB-44380D91A51D}" type="pres">
      <dgm:prSet presAssocID="{BE7DC436-44AE-47E8-BDE6-E14754BDFCBD}" presName="rootComposite" presStyleCnt="0"/>
      <dgm:spPr/>
    </dgm:pt>
    <dgm:pt modelId="{7BEE5654-C18A-49CF-B4EB-8AF3BC19AF0D}" type="pres">
      <dgm:prSet presAssocID="{BE7DC436-44AE-47E8-BDE6-E14754BDFCBD}" presName="rootText" presStyleLbl="node2" presStyleIdx="0" presStyleCnt="10">
        <dgm:presLayoutVars>
          <dgm:chPref val="3"/>
        </dgm:presLayoutVars>
      </dgm:prSet>
      <dgm:spPr/>
    </dgm:pt>
    <dgm:pt modelId="{E93F4DD2-FA85-445E-833C-A92403E51E02}" type="pres">
      <dgm:prSet presAssocID="{BE7DC436-44AE-47E8-BDE6-E14754BDFCBD}" presName="rootConnector" presStyleLbl="node2" presStyleIdx="0" presStyleCnt="10"/>
      <dgm:spPr/>
    </dgm:pt>
    <dgm:pt modelId="{E7596070-E4E8-4BAF-8EF7-0382A546EAC7}" type="pres">
      <dgm:prSet presAssocID="{BE7DC436-44AE-47E8-BDE6-E14754BDFCBD}" presName="hierChild4" presStyleCnt="0"/>
      <dgm:spPr/>
    </dgm:pt>
    <dgm:pt modelId="{3C69644F-DDE4-44FD-9D61-95D55E50BE48}" type="pres">
      <dgm:prSet presAssocID="{BE7DC436-44AE-47E8-BDE6-E14754BDFCBD}" presName="hierChild5" presStyleCnt="0"/>
      <dgm:spPr/>
    </dgm:pt>
    <dgm:pt modelId="{A7B8D3C6-1B22-45DF-AA05-563B471E4C51}" type="pres">
      <dgm:prSet presAssocID="{6ABEBD9C-DE76-4775-AD97-6A7470909657}" presName="Name37" presStyleLbl="parChTrans1D2" presStyleIdx="1" presStyleCnt="10"/>
      <dgm:spPr/>
    </dgm:pt>
    <dgm:pt modelId="{3B04B301-13DD-49FD-9DAB-47D19BB2D987}" type="pres">
      <dgm:prSet presAssocID="{B49810EF-12BD-478C-A02E-B7A717ECD2BD}" presName="hierRoot2" presStyleCnt="0">
        <dgm:presLayoutVars>
          <dgm:hierBranch val="init"/>
        </dgm:presLayoutVars>
      </dgm:prSet>
      <dgm:spPr/>
    </dgm:pt>
    <dgm:pt modelId="{E8E32CD1-E833-44DA-8D4F-D502C9F33658}" type="pres">
      <dgm:prSet presAssocID="{B49810EF-12BD-478C-A02E-B7A717ECD2BD}" presName="rootComposite" presStyleCnt="0"/>
      <dgm:spPr/>
    </dgm:pt>
    <dgm:pt modelId="{D9207B2D-EC43-4662-92B5-D3B4DE0C9DD8}" type="pres">
      <dgm:prSet presAssocID="{B49810EF-12BD-478C-A02E-B7A717ECD2BD}" presName="rootText" presStyleLbl="node2" presStyleIdx="1" presStyleCnt="10">
        <dgm:presLayoutVars>
          <dgm:chPref val="3"/>
        </dgm:presLayoutVars>
      </dgm:prSet>
      <dgm:spPr/>
    </dgm:pt>
    <dgm:pt modelId="{880127A2-4984-4EB0-9F6F-FA78970FE558}" type="pres">
      <dgm:prSet presAssocID="{B49810EF-12BD-478C-A02E-B7A717ECD2BD}" presName="rootConnector" presStyleLbl="node2" presStyleIdx="1" presStyleCnt="10"/>
      <dgm:spPr/>
    </dgm:pt>
    <dgm:pt modelId="{59AF6718-A668-44F5-AE98-FA41986329AE}" type="pres">
      <dgm:prSet presAssocID="{B49810EF-12BD-478C-A02E-B7A717ECD2BD}" presName="hierChild4" presStyleCnt="0"/>
      <dgm:spPr/>
    </dgm:pt>
    <dgm:pt modelId="{D2E92F8C-4297-4A8E-89F4-8844EE6A9032}" type="pres">
      <dgm:prSet presAssocID="{B49810EF-12BD-478C-A02E-B7A717ECD2BD}" presName="hierChild5" presStyleCnt="0"/>
      <dgm:spPr/>
    </dgm:pt>
    <dgm:pt modelId="{1A608AB0-1E76-48E4-A8DD-B52F5AB83162}" type="pres">
      <dgm:prSet presAssocID="{25D0A2C3-CE17-4A4A-BAEE-493C1B5C2217}" presName="Name37" presStyleLbl="parChTrans1D2" presStyleIdx="2" presStyleCnt="10"/>
      <dgm:spPr/>
    </dgm:pt>
    <dgm:pt modelId="{791A1F5C-C51E-4BB9-973D-27818B53FB2E}" type="pres">
      <dgm:prSet presAssocID="{2AFFB3E2-4FA6-46F5-9406-F5A6691220A2}" presName="hierRoot2" presStyleCnt="0">
        <dgm:presLayoutVars>
          <dgm:hierBranch val="init"/>
        </dgm:presLayoutVars>
      </dgm:prSet>
      <dgm:spPr/>
    </dgm:pt>
    <dgm:pt modelId="{9EA3D352-5AF7-4986-81CA-BF26E7E0EDCF}" type="pres">
      <dgm:prSet presAssocID="{2AFFB3E2-4FA6-46F5-9406-F5A6691220A2}" presName="rootComposite" presStyleCnt="0"/>
      <dgm:spPr/>
    </dgm:pt>
    <dgm:pt modelId="{38F56BFF-42F8-40AE-9606-41E40B85672F}" type="pres">
      <dgm:prSet presAssocID="{2AFFB3E2-4FA6-46F5-9406-F5A6691220A2}" presName="rootText" presStyleLbl="node2" presStyleIdx="2" presStyleCnt="10" custScaleY="138205">
        <dgm:presLayoutVars>
          <dgm:chPref val="3"/>
        </dgm:presLayoutVars>
      </dgm:prSet>
      <dgm:spPr/>
    </dgm:pt>
    <dgm:pt modelId="{5CC6B635-FCED-4FDC-A0FF-F33BF76B35D1}" type="pres">
      <dgm:prSet presAssocID="{2AFFB3E2-4FA6-46F5-9406-F5A6691220A2}" presName="rootConnector" presStyleLbl="node2" presStyleIdx="2" presStyleCnt="10"/>
      <dgm:spPr/>
    </dgm:pt>
    <dgm:pt modelId="{DFF39659-2A0E-4C68-9523-9A1BD9609107}" type="pres">
      <dgm:prSet presAssocID="{2AFFB3E2-4FA6-46F5-9406-F5A6691220A2}" presName="hierChild4" presStyleCnt="0"/>
      <dgm:spPr/>
    </dgm:pt>
    <dgm:pt modelId="{73409997-D950-4961-A0C1-2525CA4BF93F}" type="pres">
      <dgm:prSet presAssocID="{2AFFB3E2-4FA6-46F5-9406-F5A6691220A2}" presName="hierChild5" presStyleCnt="0"/>
      <dgm:spPr/>
    </dgm:pt>
    <dgm:pt modelId="{EEBBAC5C-B9C8-4936-ABC2-7EA9D253134B}" type="pres">
      <dgm:prSet presAssocID="{E962852D-A563-4E15-A70C-BA4E7E67A956}" presName="Name37" presStyleLbl="parChTrans1D2" presStyleIdx="3" presStyleCnt="10"/>
      <dgm:spPr/>
    </dgm:pt>
    <dgm:pt modelId="{B78A6246-0408-4D6F-A168-8357CDB17F79}" type="pres">
      <dgm:prSet presAssocID="{C0EF2516-A05D-4D20-851F-1426BBFAFC59}" presName="hierRoot2" presStyleCnt="0">
        <dgm:presLayoutVars>
          <dgm:hierBranch val="init"/>
        </dgm:presLayoutVars>
      </dgm:prSet>
      <dgm:spPr/>
    </dgm:pt>
    <dgm:pt modelId="{5F06FD09-BA23-4E2B-A1BB-D8F67A088128}" type="pres">
      <dgm:prSet presAssocID="{C0EF2516-A05D-4D20-851F-1426BBFAFC59}" presName="rootComposite" presStyleCnt="0"/>
      <dgm:spPr/>
    </dgm:pt>
    <dgm:pt modelId="{C69C7D9F-84AC-47C0-9EDE-8CF00CF77085}" type="pres">
      <dgm:prSet presAssocID="{C0EF2516-A05D-4D20-851F-1426BBFAFC59}" presName="rootText" presStyleLbl="node2" presStyleIdx="3" presStyleCnt="10">
        <dgm:presLayoutVars>
          <dgm:chPref val="3"/>
        </dgm:presLayoutVars>
      </dgm:prSet>
      <dgm:spPr/>
    </dgm:pt>
    <dgm:pt modelId="{CBDFE5C6-EB06-44B8-BE41-E7A3133423A7}" type="pres">
      <dgm:prSet presAssocID="{C0EF2516-A05D-4D20-851F-1426BBFAFC59}" presName="rootConnector" presStyleLbl="node2" presStyleIdx="3" presStyleCnt="10"/>
      <dgm:spPr/>
    </dgm:pt>
    <dgm:pt modelId="{7A296759-3E16-4B10-9BD0-4BF632CF6582}" type="pres">
      <dgm:prSet presAssocID="{C0EF2516-A05D-4D20-851F-1426BBFAFC59}" presName="hierChild4" presStyleCnt="0"/>
      <dgm:spPr/>
    </dgm:pt>
    <dgm:pt modelId="{28CE3557-C1F8-45F9-A536-B6101B8D9FE8}" type="pres">
      <dgm:prSet presAssocID="{C0EF2516-A05D-4D20-851F-1426BBFAFC59}" presName="hierChild5" presStyleCnt="0"/>
      <dgm:spPr/>
    </dgm:pt>
    <dgm:pt modelId="{3D07A718-3F98-4BE4-A311-D2FE248347FE}" type="pres">
      <dgm:prSet presAssocID="{4EE91781-D31F-4BC2-B608-A9A8F23ABAD0}" presName="Name37" presStyleLbl="parChTrans1D2" presStyleIdx="4" presStyleCnt="10"/>
      <dgm:spPr/>
    </dgm:pt>
    <dgm:pt modelId="{AB607C82-C354-4719-ACB7-724AE3CA9474}" type="pres">
      <dgm:prSet presAssocID="{1811EC7F-5553-4356-9C67-A7B63708B987}" presName="hierRoot2" presStyleCnt="0">
        <dgm:presLayoutVars>
          <dgm:hierBranch val="init"/>
        </dgm:presLayoutVars>
      </dgm:prSet>
      <dgm:spPr/>
    </dgm:pt>
    <dgm:pt modelId="{66289BA6-82CF-4CD6-824D-45944EAC8E1B}" type="pres">
      <dgm:prSet presAssocID="{1811EC7F-5553-4356-9C67-A7B63708B987}" presName="rootComposite" presStyleCnt="0"/>
      <dgm:spPr/>
    </dgm:pt>
    <dgm:pt modelId="{216ABB21-7BA5-4EEB-8297-3ED751F9983A}" type="pres">
      <dgm:prSet presAssocID="{1811EC7F-5553-4356-9C67-A7B63708B987}" presName="rootText" presStyleLbl="node2" presStyleIdx="4" presStyleCnt="10">
        <dgm:presLayoutVars>
          <dgm:chPref val="3"/>
        </dgm:presLayoutVars>
      </dgm:prSet>
      <dgm:spPr/>
    </dgm:pt>
    <dgm:pt modelId="{ADA778BE-88AE-493B-AA64-6424EEB3638D}" type="pres">
      <dgm:prSet presAssocID="{1811EC7F-5553-4356-9C67-A7B63708B987}" presName="rootConnector" presStyleLbl="node2" presStyleIdx="4" presStyleCnt="10"/>
      <dgm:spPr/>
    </dgm:pt>
    <dgm:pt modelId="{78E0F732-4A93-44CF-A52E-5AE2FE9728F8}" type="pres">
      <dgm:prSet presAssocID="{1811EC7F-5553-4356-9C67-A7B63708B987}" presName="hierChild4" presStyleCnt="0"/>
      <dgm:spPr/>
    </dgm:pt>
    <dgm:pt modelId="{411DA27A-30CE-403B-8EAC-E9B08453D969}" type="pres">
      <dgm:prSet presAssocID="{1811EC7F-5553-4356-9C67-A7B63708B987}" presName="hierChild5" presStyleCnt="0"/>
      <dgm:spPr/>
    </dgm:pt>
    <dgm:pt modelId="{BAFEA009-5CFE-4BEB-9B88-06294FC107AE}" type="pres">
      <dgm:prSet presAssocID="{66E34A6D-FC6C-4B2B-BFCA-091E4A1E6D98}" presName="Name111" presStyleLbl="parChTrans1D3" presStyleIdx="0" presStyleCnt="1"/>
      <dgm:spPr/>
    </dgm:pt>
    <dgm:pt modelId="{A316545F-3406-4ECA-934D-5D7E937C54A6}" type="pres">
      <dgm:prSet presAssocID="{46BC7D58-2A79-49D8-8127-A6D1AB8067A0}" presName="hierRoot3" presStyleCnt="0">
        <dgm:presLayoutVars>
          <dgm:hierBranch val="init"/>
        </dgm:presLayoutVars>
      </dgm:prSet>
      <dgm:spPr/>
    </dgm:pt>
    <dgm:pt modelId="{D468A698-3DC1-4FB3-9BBA-F901E649E473}" type="pres">
      <dgm:prSet presAssocID="{46BC7D58-2A79-49D8-8127-A6D1AB8067A0}" presName="rootComposite3" presStyleCnt="0"/>
      <dgm:spPr/>
    </dgm:pt>
    <dgm:pt modelId="{09AD0525-CF4B-43A8-A7CE-86E1E94C4B7A}" type="pres">
      <dgm:prSet presAssocID="{46BC7D58-2A79-49D8-8127-A6D1AB8067A0}" presName="rootText3" presStyleLbl="asst2" presStyleIdx="0" presStyleCnt="1">
        <dgm:presLayoutVars>
          <dgm:chPref val="3"/>
        </dgm:presLayoutVars>
      </dgm:prSet>
      <dgm:spPr/>
    </dgm:pt>
    <dgm:pt modelId="{A760E28C-680A-420B-918A-1733C541574C}" type="pres">
      <dgm:prSet presAssocID="{46BC7D58-2A79-49D8-8127-A6D1AB8067A0}" presName="rootConnector3" presStyleLbl="asst2" presStyleIdx="0" presStyleCnt="1"/>
      <dgm:spPr/>
    </dgm:pt>
    <dgm:pt modelId="{4470E042-5336-4502-8BEB-8C5ADA00D3D1}" type="pres">
      <dgm:prSet presAssocID="{46BC7D58-2A79-49D8-8127-A6D1AB8067A0}" presName="hierChild6" presStyleCnt="0"/>
      <dgm:spPr/>
    </dgm:pt>
    <dgm:pt modelId="{3F587A75-B656-4623-A740-290C0856FCE7}" type="pres">
      <dgm:prSet presAssocID="{46BC7D58-2A79-49D8-8127-A6D1AB8067A0}" presName="hierChild7" presStyleCnt="0"/>
      <dgm:spPr/>
    </dgm:pt>
    <dgm:pt modelId="{C0AFB680-4C5E-4199-9BEB-1B6499192C8A}" type="pres">
      <dgm:prSet presAssocID="{471B05D9-0C61-4BC0-B33B-D2A33D470FFB}" presName="Name37" presStyleLbl="parChTrans1D2" presStyleIdx="5" presStyleCnt="10"/>
      <dgm:spPr/>
    </dgm:pt>
    <dgm:pt modelId="{C46F471C-D2A7-480A-97C2-3535DD400D44}" type="pres">
      <dgm:prSet presAssocID="{E7B0DE2B-3DC1-406C-82AB-285067DD780E}" presName="hierRoot2" presStyleCnt="0">
        <dgm:presLayoutVars>
          <dgm:hierBranch val="init"/>
        </dgm:presLayoutVars>
      </dgm:prSet>
      <dgm:spPr/>
    </dgm:pt>
    <dgm:pt modelId="{43D54C75-786B-4AED-AD06-6EE45D9BD959}" type="pres">
      <dgm:prSet presAssocID="{E7B0DE2B-3DC1-406C-82AB-285067DD780E}" presName="rootComposite" presStyleCnt="0"/>
      <dgm:spPr/>
    </dgm:pt>
    <dgm:pt modelId="{FC6F55CD-E769-4016-B98B-3B914418E995}" type="pres">
      <dgm:prSet presAssocID="{E7B0DE2B-3DC1-406C-82AB-285067DD780E}" presName="rootText" presStyleLbl="node2" presStyleIdx="5" presStyleCnt="10">
        <dgm:presLayoutVars>
          <dgm:chPref val="3"/>
        </dgm:presLayoutVars>
      </dgm:prSet>
      <dgm:spPr/>
    </dgm:pt>
    <dgm:pt modelId="{B9B6C7B0-0277-49C6-9550-4FADA6F3B544}" type="pres">
      <dgm:prSet presAssocID="{E7B0DE2B-3DC1-406C-82AB-285067DD780E}" presName="rootConnector" presStyleLbl="node2" presStyleIdx="5" presStyleCnt="10"/>
      <dgm:spPr/>
    </dgm:pt>
    <dgm:pt modelId="{A67E51AA-DD4E-4D03-BD03-65B8CC2DB720}" type="pres">
      <dgm:prSet presAssocID="{E7B0DE2B-3DC1-406C-82AB-285067DD780E}" presName="hierChild4" presStyleCnt="0"/>
      <dgm:spPr/>
    </dgm:pt>
    <dgm:pt modelId="{97B6615D-632C-40A1-B8FA-6317E3005533}" type="pres">
      <dgm:prSet presAssocID="{E7B0DE2B-3DC1-406C-82AB-285067DD780E}" presName="hierChild5" presStyleCnt="0"/>
      <dgm:spPr/>
    </dgm:pt>
    <dgm:pt modelId="{93DA9C2B-6304-44CB-9131-94F1EBDCAB75}" type="pres">
      <dgm:prSet presAssocID="{DD29BA84-4815-43D5-ABC1-CB6AF00FEF6D}" presName="Name37" presStyleLbl="parChTrans1D2" presStyleIdx="6" presStyleCnt="10"/>
      <dgm:spPr/>
    </dgm:pt>
    <dgm:pt modelId="{744B9CC1-EF50-4255-9A9C-0C7DF6444087}" type="pres">
      <dgm:prSet presAssocID="{13CC1EB8-CD71-473D-AF42-69FD3595F73F}" presName="hierRoot2" presStyleCnt="0">
        <dgm:presLayoutVars>
          <dgm:hierBranch val="init"/>
        </dgm:presLayoutVars>
      </dgm:prSet>
      <dgm:spPr/>
    </dgm:pt>
    <dgm:pt modelId="{9FA22105-EBA8-4D3B-8DC1-D90A09FA3989}" type="pres">
      <dgm:prSet presAssocID="{13CC1EB8-CD71-473D-AF42-69FD3595F73F}" presName="rootComposite" presStyleCnt="0"/>
      <dgm:spPr/>
    </dgm:pt>
    <dgm:pt modelId="{CDB3892A-231B-4CDE-BE29-5A58FFE45DE9}" type="pres">
      <dgm:prSet presAssocID="{13CC1EB8-CD71-473D-AF42-69FD3595F73F}" presName="rootText" presStyleLbl="node2" presStyleIdx="6" presStyleCnt="10">
        <dgm:presLayoutVars>
          <dgm:chPref val="3"/>
        </dgm:presLayoutVars>
      </dgm:prSet>
      <dgm:spPr/>
    </dgm:pt>
    <dgm:pt modelId="{61FEEB0C-7806-4561-86EF-56BCE745EEC2}" type="pres">
      <dgm:prSet presAssocID="{13CC1EB8-CD71-473D-AF42-69FD3595F73F}" presName="rootConnector" presStyleLbl="node2" presStyleIdx="6" presStyleCnt="10"/>
      <dgm:spPr/>
    </dgm:pt>
    <dgm:pt modelId="{00507B67-BF1B-456E-B280-AF055FA40E4B}" type="pres">
      <dgm:prSet presAssocID="{13CC1EB8-CD71-473D-AF42-69FD3595F73F}" presName="hierChild4" presStyleCnt="0"/>
      <dgm:spPr/>
    </dgm:pt>
    <dgm:pt modelId="{3D74554B-2D48-4AAA-80AE-9DA30B78141A}" type="pres">
      <dgm:prSet presAssocID="{13CC1EB8-CD71-473D-AF42-69FD3595F73F}" presName="hierChild5" presStyleCnt="0"/>
      <dgm:spPr/>
    </dgm:pt>
    <dgm:pt modelId="{3DE17914-B508-45EB-9DFF-CEDDF33682EB}" type="pres">
      <dgm:prSet presAssocID="{A52D8E4B-815A-49EC-A452-3B190BBCD739}" presName="Name37" presStyleLbl="parChTrans1D2" presStyleIdx="7" presStyleCnt="10"/>
      <dgm:spPr/>
    </dgm:pt>
    <dgm:pt modelId="{0CC14768-AE66-4F55-9444-696457CF2F70}" type="pres">
      <dgm:prSet presAssocID="{96C9A721-9F80-463E-A9A3-68B8C38EDFE1}" presName="hierRoot2" presStyleCnt="0">
        <dgm:presLayoutVars>
          <dgm:hierBranch val="init"/>
        </dgm:presLayoutVars>
      </dgm:prSet>
      <dgm:spPr/>
    </dgm:pt>
    <dgm:pt modelId="{6F0EC50A-88A1-45CC-9AEC-1631BD08580E}" type="pres">
      <dgm:prSet presAssocID="{96C9A721-9F80-463E-A9A3-68B8C38EDFE1}" presName="rootComposite" presStyleCnt="0"/>
      <dgm:spPr/>
    </dgm:pt>
    <dgm:pt modelId="{FA8FFD37-5B54-448B-A0A6-18B9D75B4D2A}" type="pres">
      <dgm:prSet presAssocID="{96C9A721-9F80-463E-A9A3-68B8C38EDFE1}" presName="rootText" presStyleLbl="node2" presStyleIdx="7" presStyleCnt="10">
        <dgm:presLayoutVars>
          <dgm:chPref val="3"/>
        </dgm:presLayoutVars>
      </dgm:prSet>
      <dgm:spPr/>
    </dgm:pt>
    <dgm:pt modelId="{E00259A7-5350-4E83-B3D2-58CB978FD37D}" type="pres">
      <dgm:prSet presAssocID="{96C9A721-9F80-463E-A9A3-68B8C38EDFE1}" presName="rootConnector" presStyleLbl="node2" presStyleIdx="7" presStyleCnt="10"/>
      <dgm:spPr/>
    </dgm:pt>
    <dgm:pt modelId="{FAC6A420-831D-403A-9103-C642EFF9CCC3}" type="pres">
      <dgm:prSet presAssocID="{96C9A721-9F80-463E-A9A3-68B8C38EDFE1}" presName="hierChild4" presStyleCnt="0"/>
      <dgm:spPr/>
    </dgm:pt>
    <dgm:pt modelId="{31FD0EF5-7966-43F2-81A5-E53437712478}" type="pres">
      <dgm:prSet presAssocID="{96C9A721-9F80-463E-A9A3-68B8C38EDFE1}" presName="hierChild5" presStyleCnt="0"/>
      <dgm:spPr/>
    </dgm:pt>
    <dgm:pt modelId="{6A145C10-7024-4086-9239-51E4610F4784}" type="pres">
      <dgm:prSet presAssocID="{AC5B65C0-4CEC-4A94-8D3E-356ED0C172FB}" presName="Name37" presStyleLbl="parChTrans1D2" presStyleIdx="8" presStyleCnt="10"/>
      <dgm:spPr/>
    </dgm:pt>
    <dgm:pt modelId="{A051A07F-A51F-4C67-80E0-7567ED3F9BA2}" type="pres">
      <dgm:prSet presAssocID="{CFFBE9F8-BBF6-47EF-A84F-CA00E8856E3B}" presName="hierRoot2" presStyleCnt="0">
        <dgm:presLayoutVars>
          <dgm:hierBranch val="init"/>
        </dgm:presLayoutVars>
      </dgm:prSet>
      <dgm:spPr/>
    </dgm:pt>
    <dgm:pt modelId="{5A642891-337A-4A04-A916-B58911BCEC05}" type="pres">
      <dgm:prSet presAssocID="{CFFBE9F8-BBF6-47EF-A84F-CA00E8856E3B}" presName="rootComposite" presStyleCnt="0"/>
      <dgm:spPr/>
    </dgm:pt>
    <dgm:pt modelId="{7496B203-FA49-4464-87CC-D7FF6B34BCAF}" type="pres">
      <dgm:prSet presAssocID="{CFFBE9F8-BBF6-47EF-A84F-CA00E8856E3B}" presName="rootText" presStyleLbl="node2" presStyleIdx="8" presStyleCnt="10">
        <dgm:presLayoutVars>
          <dgm:chPref val="3"/>
        </dgm:presLayoutVars>
      </dgm:prSet>
      <dgm:spPr/>
    </dgm:pt>
    <dgm:pt modelId="{F9EAFBB1-1EA1-4DFC-806F-2F7AF465E84B}" type="pres">
      <dgm:prSet presAssocID="{CFFBE9F8-BBF6-47EF-A84F-CA00E8856E3B}" presName="rootConnector" presStyleLbl="node2" presStyleIdx="8" presStyleCnt="10"/>
      <dgm:spPr/>
    </dgm:pt>
    <dgm:pt modelId="{BB5D3ACC-E4DA-4811-96D1-D65F04112D72}" type="pres">
      <dgm:prSet presAssocID="{CFFBE9F8-BBF6-47EF-A84F-CA00E8856E3B}" presName="hierChild4" presStyleCnt="0"/>
      <dgm:spPr/>
    </dgm:pt>
    <dgm:pt modelId="{9568F13F-9370-4CA2-8CF3-082D7A41D60F}" type="pres">
      <dgm:prSet presAssocID="{CFFBE9F8-BBF6-47EF-A84F-CA00E8856E3B}" presName="hierChild5" presStyleCnt="0"/>
      <dgm:spPr/>
    </dgm:pt>
    <dgm:pt modelId="{140E2AA8-979C-46F3-B2DA-9D2CEAE623EC}" type="pres">
      <dgm:prSet presAssocID="{5E40C41B-CEE7-496F-A3F7-9BA4B7548E62}" presName="Name37" presStyleLbl="parChTrans1D2" presStyleIdx="9" presStyleCnt="10"/>
      <dgm:spPr/>
    </dgm:pt>
    <dgm:pt modelId="{A9207B7E-92B4-4B2D-B67C-41F3002B76FF}" type="pres">
      <dgm:prSet presAssocID="{A42765D6-962B-4AA1-8844-5744D75FF932}" presName="hierRoot2" presStyleCnt="0">
        <dgm:presLayoutVars>
          <dgm:hierBranch val="init"/>
        </dgm:presLayoutVars>
      </dgm:prSet>
      <dgm:spPr/>
    </dgm:pt>
    <dgm:pt modelId="{FB46C89D-6997-45C3-95FD-1133C2A80117}" type="pres">
      <dgm:prSet presAssocID="{A42765D6-962B-4AA1-8844-5744D75FF932}" presName="rootComposite" presStyleCnt="0"/>
      <dgm:spPr/>
    </dgm:pt>
    <dgm:pt modelId="{31DF6FC7-1410-429D-8DB4-88A2C4984926}" type="pres">
      <dgm:prSet presAssocID="{A42765D6-962B-4AA1-8844-5744D75FF932}" presName="rootText" presStyleLbl="node2" presStyleIdx="9" presStyleCnt="10">
        <dgm:presLayoutVars>
          <dgm:chPref val="3"/>
        </dgm:presLayoutVars>
      </dgm:prSet>
      <dgm:spPr/>
    </dgm:pt>
    <dgm:pt modelId="{AE45792E-2E6E-436C-AC39-8820FFA8078B}" type="pres">
      <dgm:prSet presAssocID="{A42765D6-962B-4AA1-8844-5744D75FF932}" presName="rootConnector" presStyleLbl="node2" presStyleIdx="9" presStyleCnt="10"/>
      <dgm:spPr/>
    </dgm:pt>
    <dgm:pt modelId="{D01EBF53-4C56-4118-99E2-361097CB8714}" type="pres">
      <dgm:prSet presAssocID="{A42765D6-962B-4AA1-8844-5744D75FF932}" presName="hierChild4" presStyleCnt="0"/>
      <dgm:spPr/>
    </dgm:pt>
    <dgm:pt modelId="{F1F84244-9BEC-488C-86DB-DCFECE73BA2D}" type="pres">
      <dgm:prSet presAssocID="{A42765D6-962B-4AA1-8844-5744D75FF932}" presName="hierChild5" presStyleCnt="0"/>
      <dgm:spPr/>
    </dgm:pt>
    <dgm:pt modelId="{39210FB9-3E5E-428D-9729-42E3537281CF}" type="pres">
      <dgm:prSet presAssocID="{27408463-7DCC-4272-90CA-8CD4042A5FEA}" presName="hierChild3" presStyleCnt="0"/>
      <dgm:spPr/>
    </dgm:pt>
  </dgm:ptLst>
  <dgm:cxnLst>
    <dgm:cxn modelId="{F3D5E605-1ED0-4DF8-8A7F-B413266289DE}" srcId="{27408463-7DCC-4272-90CA-8CD4042A5FEA}" destId="{13CC1EB8-CD71-473D-AF42-69FD3595F73F}" srcOrd="6" destOrd="0" parTransId="{DD29BA84-4815-43D5-ABC1-CB6AF00FEF6D}" sibTransId="{47D47E1B-A086-4E20-B3C0-E438E788C4DA}"/>
    <dgm:cxn modelId="{FBFA720A-FA4E-40E3-8154-CE4414EA2F34}" type="presOf" srcId="{13CC1EB8-CD71-473D-AF42-69FD3595F73F}" destId="{CDB3892A-231B-4CDE-BE29-5A58FFE45DE9}" srcOrd="0" destOrd="0" presId="urn:microsoft.com/office/officeart/2005/8/layout/orgChart1"/>
    <dgm:cxn modelId="{E4B36E14-2D58-478A-B260-2AAC7B22CEB7}" type="presOf" srcId="{13CC1EB8-CD71-473D-AF42-69FD3595F73F}" destId="{61FEEB0C-7806-4561-86EF-56BCE745EEC2}" srcOrd="1" destOrd="0" presId="urn:microsoft.com/office/officeart/2005/8/layout/orgChart1"/>
    <dgm:cxn modelId="{321AF219-63F6-4547-9227-C8E1E5FA9E5C}" type="presOf" srcId="{CFFBE9F8-BBF6-47EF-A84F-CA00E8856E3B}" destId="{7496B203-FA49-4464-87CC-D7FF6B34BCAF}" srcOrd="0" destOrd="0" presId="urn:microsoft.com/office/officeart/2005/8/layout/orgChart1"/>
    <dgm:cxn modelId="{4BA32C1A-1B42-48E1-A615-04CC16CB5E39}" type="presOf" srcId="{CFFBE9F8-BBF6-47EF-A84F-CA00E8856E3B}" destId="{F9EAFBB1-1EA1-4DFC-806F-2F7AF465E84B}" srcOrd="1" destOrd="0" presId="urn:microsoft.com/office/officeart/2005/8/layout/orgChart1"/>
    <dgm:cxn modelId="{7B11B620-C1D7-4012-A41B-E28DF3B31203}" type="presOf" srcId="{2AFFB3E2-4FA6-46F5-9406-F5A6691220A2}" destId="{38F56BFF-42F8-40AE-9606-41E40B85672F}" srcOrd="0" destOrd="0" presId="urn:microsoft.com/office/officeart/2005/8/layout/orgChart1"/>
    <dgm:cxn modelId="{AD5A9221-B61A-480C-9264-EDB2B5D15179}" srcId="{27408463-7DCC-4272-90CA-8CD4042A5FEA}" destId="{B49810EF-12BD-478C-A02E-B7A717ECD2BD}" srcOrd="1" destOrd="0" parTransId="{6ABEBD9C-DE76-4775-AD97-6A7470909657}" sibTransId="{5A7F16F4-F6BE-4FA3-B8AE-6C507D129BBF}"/>
    <dgm:cxn modelId="{E41DC624-CA21-4D2A-81A4-619D7DD27116}" type="presOf" srcId="{C0EF2516-A05D-4D20-851F-1426BBFAFC59}" destId="{C69C7D9F-84AC-47C0-9EDE-8CF00CF77085}" srcOrd="0" destOrd="0" presId="urn:microsoft.com/office/officeart/2005/8/layout/orgChart1"/>
    <dgm:cxn modelId="{64B0622D-FFDF-4442-9BEF-2596E1A1E061}" type="presOf" srcId="{1811EC7F-5553-4356-9C67-A7B63708B987}" destId="{216ABB21-7BA5-4EEB-8297-3ED751F9983A}" srcOrd="0" destOrd="0" presId="urn:microsoft.com/office/officeart/2005/8/layout/orgChart1"/>
    <dgm:cxn modelId="{CC5DA637-ED48-4C7A-9009-18AFD69AE303}" type="presOf" srcId="{AC5B65C0-4CEC-4A94-8D3E-356ED0C172FB}" destId="{6A145C10-7024-4086-9239-51E4610F4784}" srcOrd="0" destOrd="0" presId="urn:microsoft.com/office/officeart/2005/8/layout/orgChart1"/>
    <dgm:cxn modelId="{DF30C739-F40E-4149-9644-9C429BBA8294}" type="presOf" srcId="{5E40C41B-CEE7-496F-A3F7-9BA4B7548E62}" destId="{140E2AA8-979C-46F3-B2DA-9D2CEAE623EC}" srcOrd="0" destOrd="0" presId="urn:microsoft.com/office/officeart/2005/8/layout/orgChart1"/>
    <dgm:cxn modelId="{72B1E442-14D2-43CA-876A-008E167C17BC}" type="presOf" srcId="{7A5D3AA3-697C-4F54-8993-E224D5B86F35}" destId="{F7E66C4E-BB2E-454E-9760-547B7F377838}" srcOrd="0" destOrd="0" presId="urn:microsoft.com/office/officeart/2005/8/layout/orgChart1"/>
    <dgm:cxn modelId="{C365B745-C058-4A5F-9326-7FEA9C499D01}" type="presOf" srcId="{A42765D6-962B-4AA1-8844-5744D75FF932}" destId="{31DF6FC7-1410-429D-8DB4-88A2C4984926}" srcOrd="0" destOrd="0" presId="urn:microsoft.com/office/officeart/2005/8/layout/orgChart1"/>
    <dgm:cxn modelId="{8695F046-AE21-4CA1-A82C-6B5C03D7B45E}" type="presOf" srcId="{66E34A6D-FC6C-4B2B-BFCA-091E4A1E6D98}" destId="{BAFEA009-5CFE-4BEB-9B88-06294FC107AE}" srcOrd="0" destOrd="0" presId="urn:microsoft.com/office/officeart/2005/8/layout/orgChart1"/>
    <dgm:cxn modelId="{7983294B-3C37-4A22-9A09-6833BF32C59A}" srcId="{27408463-7DCC-4272-90CA-8CD4042A5FEA}" destId="{1811EC7F-5553-4356-9C67-A7B63708B987}" srcOrd="4" destOrd="0" parTransId="{4EE91781-D31F-4BC2-B608-A9A8F23ABAD0}" sibTransId="{ABA606E0-7D50-470F-8332-7FDC05816DC8}"/>
    <dgm:cxn modelId="{28E97353-DAF5-4FA2-8A17-63D6AF30C1FA}" type="presOf" srcId="{B49810EF-12BD-478C-A02E-B7A717ECD2BD}" destId="{D9207B2D-EC43-4662-92B5-D3B4DE0C9DD8}" srcOrd="0" destOrd="0" presId="urn:microsoft.com/office/officeart/2005/8/layout/orgChart1"/>
    <dgm:cxn modelId="{2ABAF959-2BAE-4B9D-8D47-2AB1FAF343AB}" type="presOf" srcId="{6ABEBD9C-DE76-4775-AD97-6A7470909657}" destId="{A7B8D3C6-1B22-45DF-AA05-563B471E4C51}" srcOrd="0" destOrd="0" presId="urn:microsoft.com/office/officeart/2005/8/layout/orgChart1"/>
    <dgm:cxn modelId="{A478507C-4BEA-478D-BA5B-3540A1C3E3AA}" type="presOf" srcId="{DD29BA84-4815-43D5-ABC1-CB6AF00FEF6D}" destId="{93DA9C2B-6304-44CB-9131-94F1EBDCAB75}" srcOrd="0" destOrd="0" presId="urn:microsoft.com/office/officeart/2005/8/layout/orgChart1"/>
    <dgm:cxn modelId="{C101717C-E569-4A77-A9ED-3177900C86B4}" srcId="{27408463-7DCC-4272-90CA-8CD4042A5FEA}" destId="{BE7DC436-44AE-47E8-BDE6-E14754BDFCBD}" srcOrd="0" destOrd="0" parTransId="{47535138-F387-4D52-9FBB-F4656A9BCE20}" sibTransId="{DF79EC70-D889-4FC8-AC8B-8CF113099EF8}"/>
    <dgm:cxn modelId="{2F67607D-5457-45A1-A0CA-282CDAD7771C}" type="presOf" srcId="{A42765D6-962B-4AA1-8844-5744D75FF932}" destId="{AE45792E-2E6E-436C-AC39-8820FFA8078B}" srcOrd="1" destOrd="0" presId="urn:microsoft.com/office/officeart/2005/8/layout/orgChart1"/>
    <dgm:cxn modelId="{73CD6580-02AF-4BDB-A664-C63D4F070A20}" type="presOf" srcId="{BE7DC436-44AE-47E8-BDE6-E14754BDFCBD}" destId="{E93F4DD2-FA85-445E-833C-A92403E51E02}" srcOrd="1" destOrd="0" presId="urn:microsoft.com/office/officeart/2005/8/layout/orgChart1"/>
    <dgm:cxn modelId="{73664B85-3260-4C0C-9EBC-756B578F79A0}" type="presOf" srcId="{47535138-F387-4D52-9FBB-F4656A9BCE20}" destId="{DE59E758-3256-47A4-9D4D-6168B692CA43}" srcOrd="0" destOrd="0" presId="urn:microsoft.com/office/officeart/2005/8/layout/orgChart1"/>
    <dgm:cxn modelId="{3861038C-FC22-4330-A2CA-B477AD9372F4}" srcId="{27408463-7DCC-4272-90CA-8CD4042A5FEA}" destId="{96C9A721-9F80-463E-A9A3-68B8C38EDFE1}" srcOrd="7" destOrd="0" parTransId="{A52D8E4B-815A-49EC-A452-3B190BBCD739}" sibTransId="{58C382AC-C992-4D5D-9DCC-54FFAED3821D}"/>
    <dgm:cxn modelId="{7D7AA28D-762E-435E-8647-8DFD78556B32}" type="presOf" srcId="{2AFFB3E2-4FA6-46F5-9406-F5A6691220A2}" destId="{5CC6B635-FCED-4FDC-A0FF-F33BF76B35D1}" srcOrd="1" destOrd="0" presId="urn:microsoft.com/office/officeart/2005/8/layout/orgChart1"/>
    <dgm:cxn modelId="{5B4F1E99-5309-47E6-9267-1DB14B58A16B}" type="presOf" srcId="{E962852D-A563-4E15-A70C-BA4E7E67A956}" destId="{EEBBAC5C-B9C8-4936-ABC2-7EA9D253134B}" srcOrd="0" destOrd="0" presId="urn:microsoft.com/office/officeart/2005/8/layout/orgChart1"/>
    <dgm:cxn modelId="{8F98729A-47DF-4DEC-B886-583575E9D797}" srcId="{27408463-7DCC-4272-90CA-8CD4042A5FEA}" destId="{C0EF2516-A05D-4D20-851F-1426BBFAFC59}" srcOrd="3" destOrd="0" parTransId="{E962852D-A563-4E15-A70C-BA4E7E67A956}" sibTransId="{5D7FB2F2-7D47-4BC4-8B8D-9B79B3D4777D}"/>
    <dgm:cxn modelId="{A9BD8C9B-40D0-4702-9EE2-368CA68BDA4C}" type="presOf" srcId="{A52D8E4B-815A-49EC-A452-3B190BBCD739}" destId="{3DE17914-B508-45EB-9DFF-CEDDF33682EB}" srcOrd="0" destOrd="0" presId="urn:microsoft.com/office/officeart/2005/8/layout/orgChart1"/>
    <dgm:cxn modelId="{BDC46AA1-A6DC-41D6-89DC-655C4857D2D3}" srcId="{7A5D3AA3-697C-4F54-8993-E224D5B86F35}" destId="{27408463-7DCC-4272-90CA-8CD4042A5FEA}" srcOrd="0" destOrd="0" parTransId="{CEE6630A-6ABB-4AB6-94A3-798C22D87DFB}" sibTransId="{32305776-79C4-415B-9832-AFC2DCD2528F}"/>
    <dgm:cxn modelId="{FC4C0BA2-A38B-493F-944B-A0E276957215}" type="presOf" srcId="{4EE91781-D31F-4BC2-B608-A9A8F23ABAD0}" destId="{3D07A718-3F98-4BE4-A311-D2FE248347FE}" srcOrd="0" destOrd="0" presId="urn:microsoft.com/office/officeart/2005/8/layout/orgChart1"/>
    <dgm:cxn modelId="{FEB14FA3-A935-43D3-AF2E-A71A3D3A39FA}" type="presOf" srcId="{46BC7D58-2A79-49D8-8127-A6D1AB8067A0}" destId="{09AD0525-CF4B-43A8-A7CE-86E1E94C4B7A}" srcOrd="0" destOrd="0" presId="urn:microsoft.com/office/officeart/2005/8/layout/orgChart1"/>
    <dgm:cxn modelId="{1F82ADA6-3B24-4788-8397-8052D105C8A2}" type="presOf" srcId="{C0EF2516-A05D-4D20-851F-1426BBFAFC59}" destId="{CBDFE5C6-EB06-44B8-BE41-E7A3133423A7}" srcOrd="1" destOrd="0" presId="urn:microsoft.com/office/officeart/2005/8/layout/orgChart1"/>
    <dgm:cxn modelId="{C49F94AB-5B22-44E6-B8FA-6BE1F0518805}" type="presOf" srcId="{B49810EF-12BD-478C-A02E-B7A717ECD2BD}" destId="{880127A2-4984-4EB0-9F6F-FA78970FE558}" srcOrd="1" destOrd="0" presId="urn:microsoft.com/office/officeart/2005/8/layout/orgChart1"/>
    <dgm:cxn modelId="{92BB08AE-C56B-4B4D-A4A4-D1099AC7249E}" type="presOf" srcId="{27408463-7DCC-4272-90CA-8CD4042A5FEA}" destId="{97BA31B8-129E-43BC-82B9-16CF7B6A6166}" srcOrd="1" destOrd="0" presId="urn:microsoft.com/office/officeart/2005/8/layout/orgChart1"/>
    <dgm:cxn modelId="{54D32DAF-088D-4177-8FC0-414D100722C6}" type="presOf" srcId="{BE7DC436-44AE-47E8-BDE6-E14754BDFCBD}" destId="{7BEE5654-C18A-49CF-B4EB-8AF3BC19AF0D}" srcOrd="0" destOrd="0" presId="urn:microsoft.com/office/officeart/2005/8/layout/orgChart1"/>
    <dgm:cxn modelId="{1E49ADAF-2A92-44D5-8324-0C79B90987F3}" type="presOf" srcId="{E7B0DE2B-3DC1-406C-82AB-285067DD780E}" destId="{B9B6C7B0-0277-49C6-9550-4FADA6F3B544}" srcOrd="1" destOrd="0" presId="urn:microsoft.com/office/officeart/2005/8/layout/orgChart1"/>
    <dgm:cxn modelId="{FDC59DB8-C4A0-4EDD-8B1C-8F48B47FD1B1}" type="presOf" srcId="{E7B0DE2B-3DC1-406C-82AB-285067DD780E}" destId="{FC6F55CD-E769-4016-B98B-3B914418E995}" srcOrd="0" destOrd="0" presId="urn:microsoft.com/office/officeart/2005/8/layout/orgChart1"/>
    <dgm:cxn modelId="{01F347BE-BE74-4CCF-8036-473A3421960F}" type="presOf" srcId="{471B05D9-0C61-4BC0-B33B-D2A33D470FFB}" destId="{C0AFB680-4C5E-4199-9BEB-1B6499192C8A}" srcOrd="0" destOrd="0" presId="urn:microsoft.com/office/officeart/2005/8/layout/orgChart1"/>
    <dgm:cxn modelId="{4EEFC8BE-2BAC-4172-8688-3000A86E49D4}" srcId="{27408463-7DCC-4272-90CA-8CD4042A5FEA}" destId="{A42765D6-962B-4AA1-8844-5744D75FF932}" srcOrd="9" destOrd="0" parTransId="{5E40C41B-CEE7-496F-A3F7-9BA4B7548E62}" sibTransId="{9E42937B-8982-4329-BFF6-1416C2C4751C}"/>
    <dgm:cxn modelId="{132905C1-6A77-46BD-A87F-951E34E274EE}" type="presOf" srcId="{25D0A2C3-CE17-4A4A-BAEE-493C1B5C2217}" destId="{1A608AB0-1E76-48E4-A8DD-B52F5AB83162}" srcOrd="0" destOrd="0" presId="urn:microsoft.com/office/officeart/2005/8/layout/orgChart1"/>
    <dgm:cxn modelId="{68B09FC2-52C6-4DB4-A7EC-F4AF53EBDF4C}" srcId="{1811EC7F-5553-4356-9C67-A7B63708B987}" destId="{46BC7D58-2A79-49D8-8127-A6D1AB8067A0}" srcOrd="0" destOrd="0" parTransId="{66E34A6D-FC6C-4B2B-BFCA-091E4A1E6D98}" sibTransId="{7B76DB62-8B08-46DD-850E-6000C74FD59C}"/>
    <dgm:cxn modelId="{9D9E64C8-9740-44A5-B8C7-88D0FC31A171}" type="presOf" srcId="{27408463-7DCC-4272-90CA-8CD4042A5FEA}" destId="{66EDFA8D-DD33-4332-8F40-BFCB9D07AB4E}" srcOrd="0" destOrd="0" presId="urn:microsoft.com/office/officeart/2005/8/layout/orgChart1"/>
    <dgm:cxn modelId="{64E445CA-33F0-45BF-9878-0042E05F14D5}" type="presOf" srcId="{46BC7D58-2A79-49D8-8127-A6D1AB8067A0}" destId="{A760E28C-680A-420B-918A-1733C541574C}" srcOrd="1" destOrd="0" presId="urn:microsoft.com/office/officeart/2005/8/layout/orgChart1"/>
    <dgm:cxn modelId="{768555CA-3180-4B38-8F68-095A644F5796}" type="presOf" srcId="{96C9A721-9F80-463E-A9A3-68B8C38EDFE1}" destId="{E00259A7-5350-4E83-B3D2-58CB978FD37D}" srcOrd="1" destOrd="0" presId="urn:microsoft.com/office/officeart/2005/8/layout/orgChart1"/>
    <dgm:cxn modelId="{456205D3-48C5-4BF7-B680-8D490EC8A93D}" type="presOf" srcId="{1811EC7F-5553-4356-9C67-A7B63708B987}" destId="{ADA778BE-88AE-493B-AA64-6424EEB3638D}" srcOrd="1" destOrd="0" presId="urn:microsoft.com/office/officeart/2005/8/layout/orgChart1"/>
    <dgm:cxn modelId="{069AC8D3-F0DF-48A1-A033-0C34DA53921B}" srcId="{27408463-7DCC-4272-90CA-8CD4042A5FEA}" destId="{E7B0DE2B-3DC1-406C-82AB-285067DD780E}" srcOrd="5" destOrd="0" parTransId="{471B05D9-0C61-4BC0-B33B-D2A33D470FFB}" sibTransId="{6DC16E57-4088-4854-9BD2-BAED01838220}"/>
    <dgm:cxn modelId="{AE34CDE8-1752-47FA-915D-BA395491190A}" type="presOf" srcId="{96C9A721-9F80-463E-A9A3-68B8C38EDFE1}" destId="{FA8FFD37-5B54-448B-A0A6-18B9D75B4D2A}" srcOrd="0" destOrd="0" presId="urn:microsoft.com/office/officeart/2005/8/layout/orgChart1"/>
    <dgm:cxn modelId="{2CE776F3-7EFF-4A73-9032-7B316B95ECD4}" srcId="{27408463-7DCC-4272-90CA-8CD4042A5FEA}" destId="{CFFBE9F8-BBF6-47EF-A84F-CA00E8856E3B}" srcOrd="8" destOrd="0" parTransId="{AC5B65C0-4CEC-4A94-8D3E-356ED0C172FB}" sibTransId="{CF8FF98F-B9E7-4F61-B17E-3F908D121EE7}"/>
    <dgm:cxn modelId="{76EAF6FB-5E5D-4C35-8471-DC3452B820DC}" srcId="{27408463-7DCC-4272-90CA-8CD4042A5FEA}" destId="{2AFFB3E2-4FA6-46F5-9406-F5A6691220A2}" srcOrd="2" destOrd="0" parTransId="{25D0A2C3-CE17-4A4A-BAEE-493C1B5C2217}" sibTransId="{4591156E-1296-436E-A6BB-3038B54F6921}"/>
    <dgm:cxn modelId="{07C6325A-4E7B-4483-ADDD-0A6A77A22122}" type="presParOf" srcId="{F7E66C4E-BB2E-454E-9760-547B7F377838}" destId="{B8A2BBC9-89AA-40B9-BA9B-3F8DF28AA413}" srcOrd="0" destOrd="0" presId="urn:microsoft.com/office/officeart/2005/8/layout/orgChart1"/>
    <dgm:cxn modelId="{3F470DBE-11D4-4526-BC1E-0607E305010D}" type="presParOf" srcId="{B8A2BBC9-89AA-40B9-BA9B-3F8DF28AA413}" destId="{5F2B97AC-D1B1-4C90-8ABE-0D32C03DBB00}" srcOrd="0" destOrd="0" presId="urn:microsoft.com/office/officeart/2005/8/layout/orgChart1"/>
    <dgm:cxn modelId="{148C00FC-E21C-4436-8C9C-2232BE38669F}" type="presParOf" srcId="{5F2B97AC-D1B1-4C90-8ABE-0D32C03DBB00}" destId="{66EDFA8D-DD33-4332-8F40-BFCB9D07AB4E}" srcOrd="0" destOrd="0" presId="urn:microsoft.com/office/officeart/2005/8/layout/orgChart1"/>
    <dgm:cxn modelId="{1A7C0D9C-6B69-4E93-89E8-CAA4471EE72C}" type="presParOf" srcId="{5F2B97AC-D1B1-4C90-8ABE-0D32C03DBB00}" destId="{97BA31B8-129E-43BC-82B9-16CF7B6A6166}" srcOrd="1" destOrd="0" presId="urn:microsoft.com/office/officeart/2005/8/layout/orgChart1"/>
    <dgm:cxn modelId="{1682AD8D-16B7-4189-8E7A-6B57A21C0CA2}" type="presParOf" srcId="{B8A2BBC9-89AA-40B9-BA9B-3F8DF28AA413}" destId="{39712B87-871E-4476-8436-1CECF98D89F1}" srcOrd="1" destOrd="0" presId="urn:microsoft.com/office/officeart/2005/8/layout/orgChart1"/>
    <dgm:cxn modelId="{3940EC20-E3AD-4987-BCEA-CC3E6A84FBCA}" type="presParOf" srcId="{39712B87-871E-4476-8436-1CECF98D89F1}" destId="{DE59E758-3256-47A4-9D4D-6168B692CA43}" srcOrd="0" destOrd="0" presId="urn:microsoft.com/office/officeart/2005/8/layout/orgChart1"/>
    <dgm:cxn modelId="{B911614D-459A-4225-938C-C3E133E1B59D}" type="presParOf" srcId="{39712B87-871E-4476-8436-1CECF98D89F1}" destId="{9AB76735-B987-4FB1-BDF1-4745CDC9D38D}" srcOrd="1" destOrd="0" presId="urn:microsoft.com/office/officeart/2005/8/layout/orgChart1"/>
    <dgm:cxn modelId="{3CA70E80-A231-463C-9D2C-D3BC84911CE2}" type="presParOf" srcId="{9AB76735-B987-4FB1-BDF1-4745CDC9D38D}" destId="{4554D294-C63B-43E8-BFDB-44380D91A51D}" srcOrd="0" destOrd="0" presId="urn:microsoft.com/office/officeart/2005/8/layout/orgChart1"/>
    <dgm:cxn modelId="{E4B08DC9-2F48-4A78-81DE-421A71FCAF85}" type="presParOf" srcId="{4554D294-C63B-43E8-BFDB-44380D91A51D}" destId="{7BEE5654-C18A-49CF-B4EB-8AF3BC19AF0D}" srcOrd="0" destOrd="0" presId="urn:microsoft.com/office/officeart/2005/8/layout/orgChart1"/>
    <dgm:cxn modelId="{6B91668E-F156-4A9E-B49C-17BEE664B2A2}" type="presParOf" srcId="{4554D294-C63B-43E8-BFDB-44380D91A51D}" destId="{E93F4DD2-FA85-445E-833C-A92403E51E02}" srcOrd="1" destOrd="0" presId="urn:microsoft.com/office/officeart/2005/8/layout/orgChart1"/>
    <dgm:cxn modelId="{01E55795-6E9B-4B51-8A30-7B636F3CCFDA}" type="presParOf" srcId="{9AB76735-B987-4FB1-BDF1-4745CDC9D38D}" destId="{E7596070-E4E8-4BAF-8EF7-0382A546EAC7}" srcOrd="1" destOrd="0" presId="urn:microsoft.com/office/officeart/2005/8/layout/orgChart1"/>
    <dgm:cxn modelId="{0B017E0C-595E-4EC0-8B24-0E6CDDF7D873}" type="presParOf" srcId="{9AB76735-B987-4FB1-BDF1-4745CDC9D38D}" destId="{3C69644F-DDE4-44FD-9D61-95D55E50BE48}" srcOrd="2" destOrd="0" presId="urn:microsoft.com/office/officeart/2005/8/layout/orgChart1"/>
    <dgm:cxn modelId="{31B2405A-8618-4E9A-9604-D0671232579E}" type="presParOf" srcId="{39712B87-871E-4476-8436-1CECF98D89F1}" destId="{A7B8D3C6-1B22-45DF-AA05-563B471E4C51}" srcOrd="2" destOrd="0" presId="urn:microsoft.com/office/officeart/2005/8/layout/orgChart1"/>
    <dgm:cxn modelId="{9EEEC3E1-99CE-4818-A0ED-64E420E41A12}" type="presParOf" srcId="{39712B87-871E-4476-8436-1CECF98D89F1}" destId="{3B04B301-13DD-49FD-9DAB-47D19BB2D987}" srcOrd="3" destOrd="0" presId="urn:microsoft.com/office/officeart/2005/8/layout/orgChart1"/>
    <dgm:cxn modelId="{64300CBB-E553-4F33-A811-EE498704680D}" type="presParOf" srcId="{3B04B301-13DD-49FD-9DAB-47D19BB2D987}" destId="{E8E32CD1-E833-44DA-8D4F-D502C9F33658}" srcOrd="0" destOrd="0" presId="urn:microsoft.com/office/officeart/2005/8/layout/orgChart1"/>
    <dgm:cxn modelId="{95051B26-8269-4419-9818-B9617E95DC0B}" type="presParOf" srcId="{E8E32CD1-E833-44DA-8D4F-D502C9F33658}" destId="{D9207B2D-EC43-4662-92B5-D3B4DE0C9DD8}" srcOrd="0" destOrd="0" presId="urn:microsoft.com/office/officeart/2005/8/layout/orgChart1"/>
    <dgm:cxn modelId="{57C45074-BD20-4A1D-B14A-04122AFC37B3}" type="presParOf" srcId="{E8E32CD1-E833-44DA-8D4F-D502C9F33658}" destId="{880127A2-4984-4EB0-9F6F-FA78970FE558}" srcOrd="1" destOrd="0" presId="urn:microsoft.com/office/officeart/2005/8/layout/orgChart1"/>
    <dgm:cxn modelId="{DC2CBE8F-FD0C-435F-ABDD-2AD3921EF6B5}" type="presParOf" srcId="{3B04B301-13DD-49FD-9DAB-47D19BB2D987}" destId="{59AF6718-A668-44F5-AE98-FA41986329AE}" srcOrd="1" destOrd="0" presId="urn:microsoft.com/office/officeart/2005/8/layout/orgChart1"/>
    <dgm:cxn modelId="{9FFC63CA-AF35-43E9-8280-B933C2DF1DD6}" type="presParOf" srcId="{3B04B301-13DD-49FD-9DAB-47D19BB2D987}" destId="{D2E92F8C-4297-4A8E-89F4-8844EE6A9032}" srcOrd="2" destOrd="0" presId="urn:microsoft.com/office/officeart/2005/8/layout/orgChart1"/>
    <dgm:cxn modelId="{FC65C1F1-A390-49B0-B1D0-F8FABCE1C202}" type="presParOf" srcId="{39712B87-871E-4476-8436-1CECF98D89F1}" destId="{1A608AB0-1E76-48E4-A8DD-B52F5AB83162}" srcOrd="4" destOrd="0" presId="urn:microsoft.com/office/officeart/2005/8/layout/orgChart1"/>
    <dgm:cxn modelId="{04F44ADE-6E20-4D43-B332-657E720A6B2A}" type="presParOf" srcId="{39712B87-871E-4476-8436-1CECF98D89F1}" destId="{791A1F5C-C51E-4BB9-973D-27818B53FB2E}" srcOrd="5" destOrd="0" presId="urn:microsoft.com/office/officeart/2005/8/layout/orgChart1"/>
    <dgm:cxn modelId="{CA3AA11A-A3DA-4220-B1D3-C5FAD430DFAF}" type="presParOf" srcId="{791A1F5C-C51E-4BB9-973D-27818B53FB2E}" destId="{9EA3D352-5AF7-4986-81CA-BF26E7E0EDCF}" srcOrd="0" destOrd="0" presId="urn:microsoft.com/office/officeart/2005/8/layout/orgChart1"/>
    <dgm:cxn modelId="{1DDD16D9-F27A-4022-A75D-7CBF56838C19}" type="presParOf" srcId="{9EA3D352-5AF7-4986-81CA-BF26E7E0EDCF}" destId="{38F56BFF-42F8-40AE-9606-41E40B85672F}" srcOrd="0" destOrd="0" presId="urn:microsoft.com/office/officeart/2005/8/layout/orgChart1"/>
    <dgm:cxn modelId="{68D9B020-D908-4860-BBB9-A0D77ADBF931}" type="presParOf" srcId="{9EA3D352-5AF7-4986-81CA-BF26E7E0EDCF}" destId="{5CC6B635-FCED-4FDC-A0FF-F33BF76B35D1}" srcOrd="1" destOrd="0" presId="urn:microsoft.com/office/officeart/2005/8/layout/orgChart1"/>
    <dgm:cxn modelId="{21CA92B5-90A0-43D0-B4A4-5692D691B698}" type="presParOf" srcId="{791A1F5C-C51E-4BB9-973D-27818B53FB2E}" destId="{DFF39659-2A0E-4C68-9523-9A1BD9609107}" srcOrd="1" destOrd="0" presId="urn:microsoft.com/office/officeart/2005/8/layout/orgChart1"/>
    <dgm:cxn modelId="{E800C97E-F277-4C3C-A5DE-222EF31D340F}" type="presParOf" srcId="{791A1F5C-C51E-4BB9-973D-27818B53FB2E}" destId="{73409997-D950-4961-A0C1-2525CA4BF93F}" srcOrd="2" destOrd="0" presId="urn:microsoft.com/office/officeart/2005/8/layout/orgChart1"/>
    <dgm:cxn modelId="{0F4DFD6E-8C58-46DB-8BD6-8136BD661CEC}" type="presParOf" srcId="{39712B87-871E-4476-8436-1CECF98D89F1}" destId="{EEBBAC5C-B9C8-4936-ABC2-7EA9D253134B}" srcOrd="6" destOrd="0" presId="urn:microsoft.com/office/officeart/2005/8/layout/orgChart1"/>
    <dgm:cxn modelId="{633A9216-AA5D-4E58-8B27-8A6EB0E9982C}" type="presParOf" srcId="{39712B87-871E-4476-8436-1CECF98D89F1}" destId="{B78A6246-0408-4D6F-A168-8357CDB17F79}" srcOrd="7" destOrd="0" presId="urn:microsoft.com/office/officeart/2005/8/layout/orgChart1"/>
    <dgm:cxn modelId="{36B738DA-B047-45B8-9005-82987A139852}" type="presParOf" srcId="{B78A6246-0408-4D6F-A168-8357CDB17F79}" destId="{5F06FD09-BA23-4E2B-A1BB-D8F67A088128}" srcOrd="0" destOrd="0" presId="urn:microsoft.com/office/officeart/2005/8/layout/orgChart1"/>
    <dgm:cxn modelId="{1429CC26-5DF4-447F-8E87-9C97B4DDFFF7}" type="presParOf" srcId="{5F06FD09-BA23-4E2B-A1BB-D8F67A088128}" destId="{C69C7D9F-84AC-47C0-9EDE-8CF00CF77085}" srcOrd="0" destOrd="0" presId="urn:microsoft.com/office/officeart/2005/8/layout/orgChart1"/>
    <dgm:cxn modelId="{EC1A6B38-E707-42F5-BD43-D02C94636A27}" type="presParOf" srcId="{5F06FD09-BA23-4E2B-A1BB-D8F67A088128}" destId="{CBDFE5C6-EB06-44B8-BE41-E7A3133423A7}" srcOrd="1" destOrd="0" presId="urn:microsoft.com/office/officeart/2005/8/layout/orgChart1"/>
    <dgm:cxn modelId="{BF946CB6-E0B7-4DF0-A2AC-B7DC6B9647D0}" type="presParOf" srcId="{B78A6246-0408-4D6F-A168-8357CDB17F79}" destId="{7A296759-3E16-4B10-9BD0-4BF632CF6582}" srcOrd="1" destOrd="0" presId="urn:microsoft.com/office/officeart/2005/8/layout/orgChart1"/>
    <dgm:cxn modelId="{A7483659-9705-49AA-9516-A886F9630A23}" type="presParOf" srcId="{B78A6246-0408-4D6F-A168-8357CDB17F79}" destId="{28CE3557-C1F8-45F9-A536-B6101B8D9FE8}" srcOrd="2" destOrd="0" presId="urn:microsoft.com/office/officeart/2005/8/layout/orgChart1"/>
    <dgm:cxn modelId="{5AD68207-76A5-483D-BB3F-140EE7E776BC}" type="presParOf" srcId="{39712B87-871E-4476-8436-1CECF98D89F1}" destId="{3D07A718-3F98-4BE4-A311-D2FE248347FE}" srcOrd="8" destOrd="0" presId="urn:microsoft.com/office/officeart/2005/8/layout/orgChart1"/>
    <dgm:cxn modelId="{7505FDB5-EA6B-4A26-86AA-BC9765A635F3}" type="presParOf" srcId="{39712B87-871E-4476-8436-1CECF98D89F1}" destId="{AB607C82-C354-4719-ACB7-724AE3CA9474}" srcOrd="9" destOrd="0" presId="urn:microsoft.com/office/officeart/2005/8/layout/orgChart1"/>
    <dgm:cxn modelId="{54E8FF29-4EA1-460D-A375-D04B2427D76D}" type="presParOf" srcId="{AB607C82-C354-4719-ACB7-724AE3CA9474}" destId="{66289BA6-82CF-4CD6-824D-45944EAC8E1B}" srcOrd="0" destOrd="0" presId="urn:microsoft.com/office/officeart/2005/8/layout/orgChart1"/>
    <dgm:cxn modelId="{D65AFF63-CD97-4958-8699-9C55BFECA962}" type="presParOf" srcId="{66289BA6-82CF-4CD6-824D-45944EAC8E1B}" destId="{216ABB21-7BA5-4EEB-8297-3ED751F9983A}" srcOrd="0" destOrd="0" presId="urn:microsoft.com/office/officeart/2005/8/layout/orgChart1"/>
    <dgm:cxn modelId="{6FA75C0C-E9D5-4EA1-8ECA-C46B910C3C0D}" type="presParOf" srcId="{66289BA6-82CF-4CD6-824D-45944EAC8E1B}" destId="{ADA778BE-88AE-493B-AA64-6424EEB3638D}" srcOrd="1" destOrd="0" presId="urn:microsoft.com/office/officeart/2005/8/layout/orgChart1"/>
    <dgm:cxn modelId="{5E5209B6-EB6C-49B5-8126-003A77C8424F}" type="presParOf" srcId="{AB607C82-C354-4719-ACB7-724AE3CA9474}" destId="{78E0F732-4A93-44CF-A52E-5AE2FE9728F8}" srcOrd="1" destOrd="0" presId="urn:microsoft.com/office/officeart/2005/8/layout/orgChart1"/>
    <dgm:cxn modelId="{F1457405-68E1-4505-BD27-70B78197EBFF}" type="presParOf" srcId="{AB607C82-C354-4719-ACB7-724AE3CA9474}" destId="{411DA27A-30CE-403B-8EAC-E9B08453D969}" srcOrd="2" destOrd="0" presId="urn:microsoft.com/office/officeart/2005/8/layout/orgChart1"/>
    <dgm:cxn modelId="{A20D97B3-918E-4667-93F7-38D28176DB24}" type="presParOf" srcId="{411DA27A-30CE-403B-8EAC-E9B08453D969}" destId="{BAFEA009-5CFE-4BEB-9B88-06294FC107AE}" srcOrd="0" destOrd="0" presId="urn:microsoft.com/office/officeart/2005/8/layout/orgChart1"/>
    <dgm:cxn modelId="{188D40AD-163F-474F-AB88-031066CB9790}" type="presParOf" srcId="{411DA27A-30CE-403B-8EAC-E9B08453D969}" destId="{A316545F-3406-4ECA-934D-5D7E937C54A6}" srcOrd="1" destOrd="0" presId="urn:microsoft.com/office/officeart/2005/8/layout/orgChart1"/>
    <dgm:cxn modelId="{BC9BAB26-F168-439E-B2E5-F3C935639C5F}" type="presParOf" srcId="{A316545F-3406-4ECA-934D-5D7E937C54A6}" destId="{D468A698-3DC1-4FB3-9BBA-F901E649E473}" srcOrd="0" destOrd="0" presId="urn:microsoft.com/office/officeart/2005/8/layout/orgChart1"/>
    <dgm:cxn modelId="{48D3071A-438C-4332-A273-01404A70384B}" type="presParOf" srcId="{D468A698-3DC1-4FB3-9BBA-F901E649E473}" destId="{09AD0525-CF4B-43A8-A7CE-86E1E94C4B7A}" srcOrd="0" destOrd="0" presId="urn:microsoft.com/office/officeart/2005/8/layout/orgChart1"/>
    <dgm:cxn modelId="{9EDE592E-E22F-4F85-B5D6-DA9AD5B657A0}" type="presParOf" srcId="{D468A698-3DC1-4FB3-9BBA-F901E649E473}" destId="{A760E28C-680A-420B-918A-1733C541574C}" srcOrd="1" destOrd="0" presId="urn:microsoft.com/office/officeart/2005/8/layout/orgChart1"/>
    <dgm:cxn modelId="{55388416-5D9B-4115-A398-BE429175CAC4}" type="presParOf" srcId="{A316545F-3406-4ECA-934D-5D7E937C54A6}" destId="{4470E042-5336-4502-8BEB-8C5ADA00D3D1}" srcOrd="1" destOrd="0" presId="urn:microsoft.com/office/officeart/2005/8/layout/orgChart1"/>
    <dgm:cxn modelId="{70C29314-BC16-46F2-8649-7033CE64DD6B}" type="presParOf" srcId="{A316545F-3406-4ECA-934D-5D7E937C54A6}" destId="{3F587A75-B656-4623-A740-290C0856FCE7}" srcOrd="2" destOrd="0" presId="urn:microsoft.com/office/officeart/2005/8/layout/orgChart1"/>
    <dgm:cxn modelId="{658A6D3E-711A-4423-96D1-DC16600514F7}" type="presParOf" srcId="{39712B87-871E-4476-8436-1CECF98D89F1}" destId="{C0AFB680-4C5E-4199-9BEB-1B6499192C8A}" srcOrd="10" destOrd="0" presId="urn:microsoft.com/office/officeart/2005/8/layout/orgChart1"/>
    <dgm:cxn modelId="{15EF1B60-25E8-4F3B-A826-3AEB0EE57FD2}" type="presParOf" srcId="{39712B87-871E-4476-8436-1CECF98D89F1}" destId="{C46F471C-D2A7-480A-97C2-3535DD400D44}" srcOrd="11" destOrd="0" presId="urn:microsoft.com/office/officeart/2005/8/layout/orgChart1"/>
    <dgm:cxn modelId="{36BE5C41-5696-4921-9056-E1310149A7CE}" type="presParOf" srcId="{C46F471C-D2A7-480A-97C2-3535DD400D44}" destId="{43D54C75-786B-4AED-AD06-6EE45D9BD959}" srcOrd="0" destOrd="0" presId="urn:microsoft.com/office/officeart/2005/8/layout/orgChart1"/>
    <dgm:cxn modelId="{EE1CEDA5-B6C5-4636-8FE5-F135D6476E76}" type="presParOf" srcId="{43D54C75-786B-4AED-AD06-6EE45D9BD959}" destId="{FC6F55CD-E769-4016-B98B-3B914418E995}" srcOrd="0" destOrd="0" presId="urn:microsoft.com/office/officeart/2005/8/layout/orgChart1"/>
    <dgm:cxn modelId="{3A6F5DAC-8A40-4958-8994-B04E0CA03007}" type="presParOf" srcId="{43D54C75-786B-4AED-AD06-6EE45D9BD959}" destId="{B9B6C7B0-0277-49C6-9550-4FADA6F3B544}" srcOrd="1" destOrd="0" presId="urn:microsoft.com/office/officeart/2005/8/layout/orgChart1"/>
    <dgm:cxn modelId="{86B23C03-7197-4B51-8328-234E0B2E8B69}" type="presParOf" srcId="{C46F471C-D2A7-480A-97C2-3535DD400D44}" destId="{A67E51AA-DD4E-4D03-BD03-65B8CC2DB720}" srcOrd="1" destOrd="0" presId="urn:microsoft.com/office/officeart/2005/8/layout/orgChart1"/>
    <dgm:cxn modelId="{5A157E83-F559-4891-8A8B-20AB8BB93F5C}" type="presParOf" srcId="{C46F471C-D2A7-480A-97C2-3535DD400D44}" destId="{97B6615D-632C-40A1-B8FA-6317E3005533}" srcOrd="2" destOrd="0" presId="urn:microsoft.com/office/officeart/2005/8/layout/orgChart1"/>
    <dgm:cxn modelId="{F3596CD9-C6B7-4F71-AFD9-A5E4FA8417C2}" type="presParOf" srcId="{39712B87-871E-4476-8436-1CECF98D89F1}" destId="{93DA9C2B-6304-44CB-9131-94F1EBDCAB75}" srcOrd="12" destOrd="0" presId="urn:microsoft.com/office/officeart/2005/8/layout/orgChart1"/>
    <dgm:cxn modelId="{A86DF463-0501-4968-9FD4-F171399102C9}" type="presParOf" srcId="{39712B87-871E-4476-8436-1CECF98D89F1}" destId="{744B9CC1-EF50-4255-9A9C-0C7DF6444087}" srcOrd="13" destOrd="0" presId="urn:microsoft.com/office/officeart/2005/8/layout/orgChart1"/>
    <dgm:cxn modelId="{F5EF7F02-C163-42A8-A7AB-1F61497B9450}" type="presParOf" srcId="{744B9CC1-EF50-4255-9A9C-0C7DF6444087}" destId="{9FA22105-EBA8-4D3B-8DC1-D90A09FA3989}" srcOrd="0" destOrd="0" presId="urn:microsoft.com/office/officeart/2005/8/layout/orgChart1"/>
    <dgm:cxn modelId="{9C81B982-52E8-4BCD-96B1-2CEFDDF2FA6E}" type="presParOf" srcId="{9FA22105-EBA8-4D3B-8DC1-D90A09FA3989}" destId="{CDB3892A-231B-4CDE-BE29-5A58FFE45DE9}" srcOrd="0" destOrd="0" presId="urn:microsoft.com/office/officeart/2005/8/layout/orgChart1"/>
    <dgm:cxn modelId="{FF5BB657-A4BE-43E6-91F0-99C1321839DD}" type="presParOf" srcId="{9FA22105-EBA8-4D3B-8DC1-D90A09FA3989}" destId="{61FEEB0C-7806-4561-86EF-56BCE745EEC2}" srcOrd="1" destOrd="0" presId="urn:microsoft.com/office/officeart/2005/8/layout/orgChart1"/>
    <dgm:cxn modelId="{BF7CF0D4-E998-4148-9AAE-EDB4E7F332A4}" type="presParOf" srcId="{744B9CC1-EF50-4255-9A9C-0C7DF6444087}" destId="{00507B67-BF1B-456E-B280-AF055FA40E4B}" srcOrd="1" destOrd="0" presId="urn:microsoft.com/office/officeart/2005/8/layout/orgChart1"/>
    <dgm:cxn modelId="{D002A26B-7CE9-46FA-9FC7-3FB6B5F51A56}" type="presParOf" srcId="{744B9CC1-EF50-4255-9A9C-0C7DF6444087}" destId="{3D74554B-2D48-4AAA-80AE-9DA30B78141A}" srcOrd="2" destOrd="0" presId="urn:microsoft.com/office/officeart/2005/8/layout/orgChart1"/>
    <dgm:cxn modelId="{F8F8FA7E-19B1-426F-9233-8CAA9B9F28A3}" type="presParOf" srcId="{39712B87-871E-4476-8436-1CECF98D89F1}" destId="{3DE17914-B508-45EB-9DFF-CEDDF33682EB}" srcOrd="14" destOrd="0" presId="urn:microsoft.com/office/officeart/2005/8/layout/orgChart1"/>
    <dgm:cxn modelId="{DF3CFDF7-8DE1-4164-82F8-E0C8827866E5}" type="presParOf" srcId="{39712B87-871E-4476-8436-1CECF98D89F1}" destId="{0CC14768-AE66-4F55-9444-696457CF2F70}" srcOrd="15" destOrd="0" presId="urn:microsoft.com/office/officeart/2005/8/layout/orgChart1"/>
    <dgm:cxn modelId="{4CDE8E13-C009-49AE-B115-EBD40B9FC4A5}" type="presParOf" srcId="{0CC14768-AE66-4F55-9444-696457CF2F70}" destId="{6F0EC50A-88A1-45CC-9AEC-1631BD08580E}" srcOrd="0" destOrd="0" presId="urn:microsoft.com/office/officeart/2005/8/layout/orgChart1"/>
    <dgm:cxn modelId="{F054AE11-CDA5-49A0-A122-94CD2F54C9C6}" type="presParOf" srcId="{6F0EC50A-88A1-45CC-9AEC-1631BD08580E}" destId="{FA8FFD37-5B54-448B-A0A6-18B9D75B4D2A}" srcOrd="0" destOrd="0" presId="urn:microsoft.com/office/officeart/2005/8/layout/orgChart1"/>
    <dgm:cxn modelId="{17FF4317-5246-4AD3-B85A-757E3740A99D}" type="presParOf" srcId="{6F0EC50A-88A1-45CC-9AEC-1631BD08580E}" destId="{E00259A7-5350-4E83-B3D2-58CB978FD37D}" srcOrd="1" destOrd="0" presId="urn:microsoft.com/office/officeart/2005/8/layout/orgChart1"/>
    <dgm:cxn modelId="{51E6494F-6B27-4939-9DC7-FE3B0675999D}" type="presParOf" srcId="{0CC14768-AE66-4F55-9444-696457CF2F70}" destId="{FAC6A420-831D-403A-9103-C642EFF9CCC3}" srcOrd="1" destOrd="0" presId="urn:microsoft.com/office/officeart/2005/8/layout/orgChart1"/>
    <dgm:cxn modelId="{9E105A2C-C45E-4E96-8C44-B8B6FFCB6D4D}" type="presParOf" srcId="{0CC14768-AE66-4F55-9444-696457CF2F70}" destId="{31FD0EF5-7966-43F2-81A5-E53437712478}" srcOrd="2" destOrd="0" presId="urn:microsoft.com/office/officeart/2005/8/layout/orgChart1"/>
    <dgm:cxn modelId="{2F24EC31-A67F-4239-BEE8-559527136606}" type="presParOf" srcId="{39712B87-871E-4476-8436-1CECF98D89F1}" destId="{6A145C10-7024-4086-9239-51E4610F4784}" srcOrd="16" destOrd="0" presId="urn:microsoft.com/office/officeart/2005/8/layout/orgChart1"/>
    <dgm:cxn modelId="{3ADC69DC-C8E5-4D5C-90D0-0DE2E0126559}" type="presParOf" srcId="{39712B87-871E-4476-8436-1CECF98D89F1}" destId="{A051A07F-A51F-4C67-80E0-7567ED3F9BA2}" srcOrd="17" destOrd="0" presId="urn:microsoft.com/office/officeart/2005/8/layout/orgChart1"/>
    <dgm:cxn modelId="{974A192B-3E99-4CA2-B130-0BF56FAE932E}" type="presParOf" srcId="{A051A07F-A51F-4C67-80E0-7567ED3F9BA2}" destId="{5A642891-337A-4A04-A916-B58911BCEC05}" srcOrd="0" destOrd="0" presId="urn:microsoft.com/office/officeart/2005/8/layout/orgChart1"/>
    <dgm:cxn modelId="{F5CD61A4-270F-47A2-B1EE-53A1D17463A5}" type="presParOf" srcId="{5A642891-337A-4A04-A916-B58911BCEC05}" destId="{7496B203-FA49-4464-87CC-D7FF6B34BCAF}" srcOrd="0" destOrd="0" presId="urn:microsoft.com/office/officeart/2005/8/layout/orgChart1"/>
    <dgm:cxn modelId="{B837EAFE-DE46-4A97-9263-765ECAA6FE57}" type="presParOf" srcId="{5A642891-337A-4A04-A916-B58911BCEC05}" destId="{F9EAFBB1-1EA1-4DFC-806F-2F7AF465E84B}" srcOrd="1" destOrd="0" presId="urn:microsoft.com/office/officeart/2005/8/layout/orgChart1"/>
    <dgm:cxn modelId="{E7A335A1-BE79-409B-B94A-402EB5CE682F}" type="presParOf" srcId="{A051A07F-A51F-4C67-80E0-7567ED3F9BA2}" destId="{BB5D3ACC-E4DA-4811-96D1-D65F04112D72}" srcOrd="1" destOrd="0" presId="urn:microsoft.com/office/officeart/2005/8/layout/orgChart1"/>
    <dgm:cxn modelId="{5E5FD2C1-89BF-4F2A-BDCE-BB928F1E0196}" type="presParOf" srcId="{A051A07F-A51F-4C67-80E0-7567ED3F9BA2}" destId="{9568F13F-9370-4CA2-8CF3-082D7A41D60F}" srcOrd="2" destOrd="0" presId="urn:microsoft.com/office/officeart/2005/8/layout/orgChart1"/>
    <dgm:cxn modelId="{677038B0-F9B0-4151-B669-055505DF2C9D}" type="presParOf" srcId="{39712B87-871E-4476-8436-1CECF98D89F1}" destId="{140E2AA8-979C-46F3-B2DA-9D2CEAE623EC}" srcOrd="18" destOrd="0" presId="urn:microsoft.com/office/officeart/2005/8/layout/orgChart1"/>
    <dgm:cxn modelId="{0C6EB3AD-6C49-4760-AEA5-6F31DB08B003}" type="presParOf" srcId="{39712B87-871E-4476-8436-1CECF98D89F1}" destId="{A9207B7E-92B4-4B2D-B67C-41F3002B76FF}" srcOrd="19" destOrd="0" presId="urn:microsoft.com/office/officeart/2005/8/layout/orgChart1"/>
    <dgm:cxn modelId="{99B88A2A-3303-4D36-9201-73B8F2AA641F}" type="presParOf" srcId="{A9207B7E-92B4-4B2D-B67C-41F3002B76FF}" destId="{FB46C89D-6997-45C3-95FD-1133C2A80117}" srcOrd="0" destOrd="0" presId="urn:microsoft.com/office/officeart/2005/8/layout/orgChart1"/>
    <dgm:cxn modelId="{58ACE3A0-F916-4024-B621-94D2EDB2B9D8}" type="presParOf" srcId="{FB46C89D-6997-45C3-95FD-1133C2A80117}" destId="{31DF6FC7-1410-429D-8DB4-88A2C4984926}" srcOrd="0" destOrd="0" presId="urn:microsoft.com/office/officeart/2005/8/layout/orgChart1"/>
    <dgm:cxn modelId="{CBF094DD-5F70-4333-A572-8F99E550A579}" type="presParOf" srcId="{FB46C89D-6997-45C3-95FD-1133C2A80117}" destId="{AE45792E-2E6E-436C-AC39-8820FFA8078B}" srcOrd="1" destOrd="0" presId="urn:microsoft.com/office/officeart/2005/8/layout/orgChart1"/>
    <dgm:cxn modelId="{2A9DB4DA-96D4-4DAA-8428-38541A5EF231}" type="presParOf" srcId="{A9207B7E-92B4-4B2D-B67C-41F3002B76FF}" destId="{D01EBF53-4C56-4118-99E2-361097CB8714}" srcOrd="1" destOrd="0" presId="urn:microsoft.com/office/officeart/2005/8/layout/orgChart1"/>
    <dgm:cxn modelId="{DFC5A1DD-0530-4484-9EE7-CCB54692CC13}" type="presParOf" srcId="{A9207B7E-92B4-4B2D-B67C-41F3002B76FF}" destId="{F1F84244-9BEC-488C-86DB-DCFECE73BA2D}" srcOrd="2" destOrd="0" presId="urn:microsoft.com/office/officeart/2005/8/layout/orgChart1"/>
    <dgm:cxn modelId="{BC748BED-8DBB-4BBD-B75A-155AB15A005A}" type="presParOf" srcId="{B8A2BBC9-89AA-40B9-BA9B-3F8DF28AA413}" destId="{39210FB9-3E5E-428D-9729-42E3537281C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42AAC7-4082-424A-A628-29E50BD517DA}">
      <dsp:nvSpPr>
        <dsp:cNvPr id="0" name=""/>
        <dsp:cNvSpPr/>
      </dsp:nvSpPr>
      <dsp:spPr>
        <a:xfrm>
          <a:off x="0" y="3399"/>
          <a:ext cx="10515600" cy="724089"/>
        </a:xfrm>
        <a:prstGeom prst="roundRect">
          <a:avLst>
            <a:gd name="adj" fmla="val 10000"/>
          </a:avLst>
        </a:prstGeom>
        <a:solidFill>
          <a:srgbClr val="176C47"/>
        </a:solidFill>
        <a:ln>
          <a:noFill/>
        </a:ln>
        <a:effectLst/>
      </dsp:spPr>
      <dsp:style>
        <a:lnRef idx="0">
          <a:scrgbClr r="0" g="0" b="0"/>
        </a:lnRef>
        <a:fillRef idx="1">
          <a:scrgbClr r="0" g="0" b="0"/>
        </a:fillRef>
        <a:effectRef idx="0">
          <a:scrgbClr r="0" g="0" b="0"/>
        </a:effectRef>
        <a:fontRef idx="minor"/>
      </dsp:style>
    </dsp:sp>
    <dsp:sp modelId="{7249553A-F329-40C2-80F5-2894F523821B}">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1CDB98-09C5-416D-9E8B-93DA615E3B0B}">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pt-BR" sz="1900" kern="1200" dirty="0">
              <a:solidFill>
                <a:srgbClr val="FBFAF3"/>
              </a:solidFill>
              <a:latin typeface="Verdana" panose="020B0604030504040204" pitchFamily="34" charset="0"/>
              <a:ea typeface="Verdana" panose="020B0604030504040204" pitchFamily="34" charset="0"/>
            </a:rPr>
            <a:t>O que é um Município</a:t>
          </a:r>
          <a:endParaRPr lang="en-US" sz="1900" kern="1200" dirty="0">
            <a:solidFill>
              <a:srgbClr val="FBFAF3"/>
            </a:solidFill>
            <a:latin typeface="Verdana" panose="020B0604030504040204" pitchFamily="34" charset="0"/>
            <a:ea typeface="Verdana" panose="020B0604030504040204" pitchFamily="34" charset="0"/>
          </a:endParaRPr>
        </a:p>
      </dsp:txBody>
      <dsp:txXfrm>
        <a:off x="836323" y="3399"/>
        <a:ext cx="9679276" cy="724089"/>
      </dsp:txXfrm>
    </dsp:sp>
    <dsp:sp modelId="{1C13C30A-873A-4AA8-85AC-2A9A1EEA5187}">
      <dsp:nvSpPr>
        <dsp:cNvPr id="0" name=""/>
        <dsp:cNvSpPr/>
      </dsp:nvSpPr>
      <dsp:spPr>
        <a:xfrm>
          <a:off x="0" y="879287"/>
          <a:ext cx="10515600" cy="724089"/>
        </a:xfrm>
        <a:prstGeom prst="roundRect">
          <a:avLst>
            <a:gd name="adj" fmla="val 10000"/>
          </a:avLst>
        </a:prstGeom>
        <a:solidFill>
          <a:srgbClr val="176C47"/>
        </a:solidFill>
        <a:ln>
          <a:noFill/>
        </a:ln>
        <a:effectLst/>
      </dsp:spPr>
      <dsp:style>
        <a:lnRef idx="0">
          <a:scrgbClr r="0" g="0" b="0"/>
        </a:lnRef>
        <a:fillRef idx="1">
          <a:scrgbClr r="0" g="0" b="0"/>
        </a:fillRef>
        <a:effectRef idx="0">
          <a:scrgbClr r="0" g="0" b="0"/>
        </a:effectRef>
        <a:fontRef idx="minor"/>
      </dsp:style>
    </dsp:sp>
    <dsp:sp modelId="{00604BC3-2271-4494-9550-8B66C5A88003}">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88080-7ED8-4384-9319-805B8781CB0D}">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pt-BR" sz="1900" kern="1200" dirty="0">
              <a:solidFill>
                <a:srgbClr val="FBFAF3"/>
              </a:solidFill>
              <a:latin typeface="Verdana" panose="020B0604030504040204" pitchFamily="34" charset="0"/>
              <a:ea typeface="Verdana" panose="020B0604030504040204" pitchFamily="34" charset="0"/>
            </a:rPr>
            <a:t>Competências Municipais</a:t>
          </a:r>
          <a:endParaRPr lang="en-US" sz="1900" kern="1200" dirty="0">
            <a:solidFill>
              <a:srgbClr val="FBFAF3"/>
            </a:solidFill>
            <a:latin typeface="Verdana" panose="020B0604030504040204" pitchFamily="34" charset="0"/>
            <a:ea typeface="Verdana" panose="020B0604030504040204" pitchFamily="34" charset="0"/>
          </a:endParaRPr>
        </a:p>
      </dsp:txBody>
      <dsp:txXfrm>
        <a:off x="836323" y="908511"/>
        <a:ext cx="9679276" cy="724089"/>
      </dsp:txXfrm>
    </dsp:sp>
    <dsp:sp modelId="{17C82F45-EE90-4E5C-A9C8-F4A6B2080210}">
      <dsp:nvSpPr>
        <dsp:cNvPr id="0" name=""/>
        <dsp:cNvSpPr/>
      </dsp:nvSpPr>
      <dsp:spPr>
        <a:xfrm>
          <a:off x="0" y="1813624"/>
          <a:ext cx="10515600" cy="724089"/>
        </a:xfrm>
        <a:prstGeom prst="roundRect">
          <a:avLst>
            <a:gd name="adj" fmla="val 10000"/>
          </a:avLst>
        </a:prstGeom>
        <a:solidFill>
          <a:srgbClr val="176C47"/>
        </a:solidFill>
        <a:ln>
          <a:noFill/>
        </a:ln>
        <a:effectLst/>
      </dsp:spPr>
      <dsp:style>
        <a:lnRef idx="0">
          <a:scrgbClr r="0" g="0" b="0"/>
        </a:lnRef>
        <a:fillRef idx="1">
          <a:scrgbClr r="0" g="0" b="0"/>
        </a:fillRef>
        <a:effectRef idx="0">
          <a:scrgbClr r="0" g="0" b="0"/>
        </a:effectRef>
        <a:fontRef idx="minor"/>
      </dsp:style>
    </dsp:sp>
    <dsp:sp modelId="{94BE076C-97EB-4E39-9FEF-C7CF340FC5E3}">
      <dsp:nvSpPr>
        <dsp:cNvPr id="0" name=""/>
        <dsp:cNvSpPr/>
      </dsp:nvSpPr>
      <dsp:spPr>
        <a:xfrm>
          <a:off x="219037" y="1976544"/>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DF6E0-C3AB-4A10-9DB4-D2F2EF6AB637}">
      <dsp:nvSpPr>
        <dsp:cNvPr id="0" name=""/>
        <dsp:cNvSpPr/>
      </dsp:nvSpPr>
      <dsp:spPr>
        <a:xfrm>
          <a:off x="836323" y="1813624"/>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pt-BR" sz="1900" kern="1200">
              <a:solidFill>
                <a:srgbClr val="FBFAF3"/>
              </a:solidFill>
              <a:latin typeface="Verdana" panose="020B0604030504040204" pitchFamily="34" charset="0"/>
              <a:ea typeface="Verdana" panose="020B0604030504040204" pitchFamily="34" charset="0"/>
            </a:rPr>
            <a:t>Crise da Constituição e das Leis</a:t>
          </a:r>
          <a:endParaRPr lang="en-US" sz="1900" kern="1200">
            <a:solidFill>
              <a:srgbClr val="FBFAF3"/>
            </a:solidFill>
            <a:latin typeface="Verdana" panose="020B0604030504040204" pitchFamily="34" charset="0"/>
            <a:ea typeface="Verdana" panose="020B0604030504040204" pitchFamily="34" charset="0"/>
          </a:endParaRPr>
        </a:p>
      </dsp:txBody>
      <dsp:txXfrm>
        <a:off x="836323" y="1813624"/>
        <a:ext cx="9679276" cy="724089"/>
      </dsp:txXfrm>
    </dsp:sp>
    <dsp:sp modelId="{1535F96D-1DCB-45DA-870E-66474E2636A1}">
      <dsp:nvSpPr>
        <dsp:cNvPr id="0" name=""/>
        <dsp:cNvSpPr/>
      </dsp:nvSpPr>
      <dsp:spPr>
        <a:xfrm>
          <a:off x="0" y="2718736"/>
          <a:ext cx="10515600" cy="724089"/>
        </a:xfrm>
        <a:prstGeom prst="roundRect">
          <a:avLst>
            <a:gd name="adj" fmla="val 10000"/>
          </a:avLst>
        </a:prstGeom>
        <a:solidFill>
          <a:srgbClr val="176C47"/>
        </a:solidFill>
        <a:ln>
          <a:noFill/>
        </a:ln>
        <a:effectLst/>
      </dsp:spPr>
      <dsp:style>
        <a:lnRef idx="0">
          <a:scrgbClr r="0" g="0" b="0"/>
        </a:lnRef>
        <a:fillRef idx="1">
          <a:scrgbClr r="0" g="0" b="0"/>
        </a:fillRef>
        <a:effectRef idx="0">
          <a:scrgbClr r="0" g="0" b="0"/>
        </a:effectRef>
        <a:fontRef idx="minor"/>
      </dsp:style>
    </dsp:sp>
    <dsp:sp modelId="{97C349A3-45CE-47DE-BFD2-DD609C96EC52}">
      <dsp:nvSpPr>
        <dsp:cNvPr id="0" name=""/>
        <dsp:cNvSpPr/>
      </dsp:nvSpPr>
      <dsp:spPr>
        <a:xfrm>
          <a:off x="219037" y="2881656"/>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08E52D-9B69-4177-94EE-880007AB31E4}">
      <dsp:nvSpPr>
        <dsp:cNvPr id="0" name=""/>
        <dsp:cNvSpPr/>
      </dsp:nvSpPr>
      <dsp:spPr>
        <a:xfrm>
          <a:off x="836323" y="2718736"/>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pt-BR" sz="1900" kern="1200">
              <a:solidFill>
                <a:srgbClr val="FBFAF3"/>
              </a:solidFill>
              <a:latin typeface="Verdana" panose="020B0604030504040204" pitchFamily="34" charset="0"/>
              <a:ea typeface="Verdana" panose="020B0604030504040204" pitchFamily="34" charset="0"/>
            </a:rPr>
            <a:t>Valores fundamentais que embasam o processo legislativo</a:t>
          </a:r>
          <a:endParaRPr lang="en-US" sz="1900" kern="1200">
            <a:solidFill>
              <a:srgbClr val="FBFAF3"/>
            </a:solidFill>
            <a:latin typeface="Verdana" panose="020B0604030504040204" pitchFamily="34" charset="0"/>
            <a:ea typeface="Verdana" panose="020B0604030504040204" pitchFamily="34" charset="0"/>
          </a:endParaRPr>
        </a:p>
      </dsp:txBody>
      <dsp:txXfrm>
        <a:off x="836323" y="2718736"/>
        <a:ext cx="9679276" cy="724089"/>
      </dsp:txXfrm>
    </dsp:sp>
    <dsp:sp modelId="{55EDB4C6-8023-40FF-B7CA-6C5087B11209}">
      <dsp:nvSpPr>
        <dsp:cNvPr id="0" name=""/>
        <dsp:cNvSpPr/>
      </dsp:nvSpPr>
      <dsp:spPr>
        <a:xfrm>
          <a:off x="0" y="3623848"/>
          <a:ext cx="10515600" cy="724089"/>
        </a:xfrm>
        <a:prstGeom prst="roundRect">
          <a:avLst>
            <a:gd name="adj" fmla="val 10000"/>
          </a:avLst>
        </a:prstGeom>
        <a:solidFill>
          <a:srgbClr val="176C47"/>
        </a:solidFill>
        <a:ln>
          <a:noFill/>
        </a:ln>
        <a:effectLst/>
      </dsp:spPr>
      <dsp:style>
        <a:lnRef idx="0">
          <a:scrgbClr r="0" g="0" b="0"/>
        </a:lnRef>
        <a:fillRef idx="1">
          <a:scrgbClr r="0" g="0" b="0"/>
        </a:fillRef>
        <a:effectRef idx="0">
          <a:scrgbClr r="0" g="0" b="0"/>
        </a:effectRef>
        <a:fontRef idx="minor"/>
      </dsp:style>
    </dsp:sp>
    <dsp:sp modelId="{3A51AFE0-3754-430B-99F8-A74A6CF7866F}">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222387-3EC4-4A08-933C-BD63FD653ECC}">
      <dsp:nvSpPr>
        <dsp:cNvPr id="0" name=""/>
        <dsp:cNvSpPr/>
      </dsp:nvSpPr>
      <dsp:spPr>
        <a:xfrm>
          <a:off x="836323" y="3623848"/>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44550">
            <a:lnSpc>
              <a:spcPct val="100000"/>
            </a:lnSpc>
            <a:spcBef>
              <a:spcPct val="0"/>
            </a:spcBef>
            <a:spcAft>
              <a:spcPct val="35000"/>
            </a:spcAft>
            <a:buNone/>
          </a:pPr>
          <a:r>
            <a:rPr lang="pt-BR" sz="1900" kern="1200" dirty="0">
              <a:solidFill>
                <a:srgbClr val="FBFAF3"/>
              </a:solidFill>
              <a:latin typeface="Verdana" panose="020B0604030504040204" pitchFamily="34" charset="0"/>
              <a:ea typeface="Verdana" panose="020B0604030504040204" pitchFamily="34" charset="0"/>
            </a:rPr>
            <a:t>Temas legislativos atuais com repercussão nos Municípios</a:t>
          </a:r>
          <a:endParaRPr lang="en-US" sz="1900" kern="1200" dirty="0">
            <a:solidFill>
              <a:srgbClr val="FBFAF3"/>
            </a:solidFill>
            <a:latin typeface="Verdana" panose="020B0604030504040204" pitchFamily="34" charset="0"/>
            <a:ea typeface="Verdana" panose="020B0604030504040204" pitchFamily="34" charset="0"/>
          </a:endParaRPr>
        </a:p>
      </dsp:txBody>
      <dsp:txXfrm>
        <a:off x="836323" y="3623848"/>
        <a:ext cx="9679276" cy="7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77F25-9C1B-47DC-819B-1B45D04D405B}">
      <dsp:nvSpPr>
        <dsp:cNvPr id="0" name=""/>
        <dsp:cNvSpPr/>
      </dsp:nvSpPr>
      <dsp:spPr>
        <a:xfrm>
          <a:off x="5561603" y="1118068"/>
          <a:ext cx="4571144" cy="579428"/>
        </a:xfrm>
        <a:custGeom>
          <a:avLst/>
          <a:gdLst/>
          <a:ahLst/>
          <a:cxnLst/>
          <a:rect l="0" t="0" r="0" b="0"/>
          <a:pathLst>
            <a:path>
              <a:moveTo>
                <a:pt x="0" y="0"/>
              </a:moveTo>
              <a:lnTo>
                <a:pt x="0" y="382477"/>
              </a:lnTo>
              <a:lnTo>
                <a:pt x="4571144" y="382477"/>
              </a:lnTo>
              <a:lnTo>
                <a:pt x="4571144" y="579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80761-F7DC-4E8E-A58C-116794D804C5}">
      <dsp:nvSpPr>
        <dsp:cNvPr id="0" name=""/>
        <dsp:cNvSpPr/>
      </dsp:nvSpPr>
      <dsp:spPr>
        <a:xfrm>
          <a:off x="5561603" y="1118068"/>
          <a:ext cx="2301525" cy="579428"/>
        </a:xfrm>
        <a:custGeom>
          <a:avLst/>
          <a:gdLst/>
          <a:ahLst/>
          <a:cxnLst/>
          <a:rect l="0" t="0" r="0" b="0"/>
          <a:pathLst>
            <a:path>
              <a:moveTo>
                <a:pt x="0" y="0"/>
              </a:moveTo>
              <a:lnTo>
                <a:pt x="0" y="382477"/>
              </a:lnTo>
              <a:lnTo>
                <a:pt x="2301525" y="382477"/>
              </a:lnTo>
              <a:lnTo>
                <a:pt x="2301525" y="579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7A32740-CC53-46F5-B5BF-37990097555B}">
      <dsp:nvSpPr>
        <dsp:cNvPr id="0" name=""/>
        <dsp:cNvSpPr/>
      </dsp:nvSpPr>
      <dsp:spPr>
        <a:xfrm>
          <a:off x="5561603" y="1118068"/>
          <a:ext cx="120214" cy="579428"/>
        </a:xfrm>
        <a:custGeom>
          <a:avLst/>
          <a:gdLst/>
          <a:ahLst/>
          <a:cxnLst/>
          <a:rect l="0" t="0" r="0" b="0"/>
          <a:pathLst>
            <a:path>
              <a:moveTo>
                <a:pt x="0" y="0"/>
              </a:moveTo>
              <a:lnTo>
                <a:pt x="0" y="382477"/>
              </a:lnTo>
              <a:lnTo>
                <a:pt x="120214" y="382477"/>
              </a:lnTo>
              <a:lnTo>
                <a:pt x="120214" y="579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4F57E7-2AEF-403E-9E24-F76EEEBEF87A}">
      <dsp:nvSpPr>
        <dsp:cNvPr id="0" name=""/>
        <dsp:cNvSpPr/>
      </dsp:nvSpPr>
      <dsp:spPr>
        <a:xfrm>
          <a:off x="3158995" y="2635356"/>
          <a:ext cx="196950" cy="862830"/>
        </a:xfrm>
        <a:custGeom>
          <a:avLst/>
          <a:gdLst/>
          <a:ahLst/>
          <a:cxnLst/>
          <a:rect l="0" t="0" r="0" b="0"/>
          <a:pathLst>
            <a:path>
              <a:moveTo>
                <a:pt x="196950" y="0"/>
              </a:moveTo>
              <a:lnTo>
                <a:pt x="196950" y="862830"/>
              </a:lnTo>
              <a:lnTo>
                <a:pt x="0" y="86283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586DAC-729B-4672-8562-7A75E7D2B335}">
      <dsp:nvSpPr>
        <dsp:cNvPr id="0" name=""/>
        <dsp:cNvSpPr/>
      </dsp:nvSpPr>
      <dsp:spPr>
        <a:xfrm>
          <a:off x="3355945" y="1118068"/>
          <a:ext cx="2205657" cy="579428"/>
        </a:xfrm>
        <a:custGeom>
          <a:avLst/>
          <a:gdLst/>
          <a:ahLst/>
          <a:cxnLst/>
          <a:rect l="0" t="0" r="0" b="0"/>
          <a:pathLst>
            <a:path>
              <a:moveTo>
                <a:pt x="2205657" y="0"/>
              </a:moveTo>
              <a:lnTo>
                <a:pt x="2205657" y="382477"/>
              </a:lnTo>
              <a:lnTo>
                <a:pt x="0" y="382477"/>
              </a:lnTo>
              <a:lnTo>
                <a:pt x="0" y="579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4180D9-BAE5-473F-8F61-CFE8A1914F40}">
      <dsp:nvSpPr>
        <dsp:cNvPr id="0" name=""/>
        <dsp:cNvSpPr/>
      </dsp:nvSpPr>
      <dsp:spPr>
        <a:xfrm>
          <a:off x="941764" y="1118068"/>
          <a:ext cx="4619838" cy="579428"/>
        </a:xfrm>
        <a:custGeom>
          <a:avLst/>
          <a:gdLst/>
          <a:ahLst/>
          <a:cxnLst/>
          <a:rect l="0" t="0" r="0" b="0"/>
          <a:pathLst>
            <a:path>
              <a:moveTo>
                <a:pt x="4619838" y="0"/>
              </a:moveTo>
              <a:lnTo>
                <a:pt x="4619838" y="382477"/>
              </a:lnTo>
              <a:lnTo>
                <a:pt x="0" y="382477"/>
              </a:lnTo>
              <a:lnTo>
                <a:pt x="0" y="5794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C5D5D3-E380-4126-90EC-C9C0F34A4FB2}">
      <dsp:nvSpPr>
        <dsp:cNvPr id="0" name=""/>
        <dsp:cNvSpPr/>
      </dsp:nvSpPr>
      <dsp:spPr>
        <a:xfrm>
          <a:off x="4368899" y="180209"/>
          <a:ext cx="2385407" cy="937859"/>
        </a:xfrm>
        <a:prstGeom prst="rect">
          <a:avLst/>
        </a:prstGeom>
        <a:solidFill>
          <a:srgbClr val="0E4A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b="1" kern="1200" dirty="0">
              <a:latin typeface="Verdana" panose="020B0604030504040204" pitchFamily="34" charset="0"/>
              <a:ea typeface="Verdana" panose="020B0604030504040204" pitchFamily="34" charset="0"/>
            </a:rPr>
            <a:t>Câmara Municipal</a:t>
          </a:r>
        </a:p>
      </dsp:txBody>
      <dsp:txXfrm>
        <a:off x="4368899" y="180209"/>
        <a:ext cx="2385407" cy="937859"/>
      </dsp:txXfrm>
    </dsp:sp>
    <dsp:sp modelId="{CC8F8BC6-D283-4D10-936D-478C0DA3FA61}">
      <dsp:nvSpPr>
        <dsp:cNvPr id="0" name=""/>
        <dsp:cNvSpPr/>
      </dsp:nvSpPr>
      <dsp:spPr>
        <a:xfrm>
          <a:off x="3905" y="1697496"/>
          <a:ext cx="1875718" cy="937859"/>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Assuntos de interesse local</a:t>
          </a:r>
        </a:p>
      </dsp:txBody>
      <dsp:txXfrm>
        <a:off x="3905" y="1697496"/>
        <a:ext cx="1875718" cy="937859"/>
      </dsp:txXfrm>
    </dsp:sp>
    <dsp:sp modelId="{C9E9E619-4815-4420-A8F7-2D30D7103374}">
      <dsp:nvSpPr>
        <dsp:cNvPr id="0" name=""/>
        <dsp:cNvSpPr/>
      </dsp:nvSpPr>
      <dsp:spPr>
        <a:xfrm>
          <a:off x="2273524" y="1697496"/>
          <a:ext cx="2164841" cy="937859"/>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Criação/organização/supressão de distritos</a:t>
          </a:r>
        </a:p>
      </dsp:txBody>
      <dsp:txXfrm>
        <a:off x="2273524" y="1697496"/>
        <a:ext cx="2164841" cy="937859"/>
      </dsp:txXfrm>
    </dsp:sp>
    <dsp:sp modelId="{F38C3745-E822-4CEF-AA30-E018B68900C6}">
      <dsp:nvSpPr>
        <dsp:cNvPr id="0" name=""/>
        <dsp:cNvSpPr/>
      </dsp:nvSpPr>
      <dsp:spPr>
        <a:xfrm>
          <a:off x="1941766" y="3133439"/>
          <a:ext cx="1217228" cy="729495"/>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observar legislação estadual</a:t>
          </a:r>
        </a:p>
      </dsp:txBody>
      <dsp:txXfrm>
        <a:off x="1941766" y="3133439"/>
        <a:ext cx="1217228" cy="729495"/>
      </dsp:txXfrm>
    </dsp:sp>
    <dsp:sp modelId="{3E267CB7-F558-48FC-9F45-7700FFC0918D}">
      <dsp:nvSpPr>
        <dsp:cNvPr id="0" name=""/>
        <dsp:cNvSpPr/>
      </dsp:nvSpPr>
      <dsp:spPr>
        <a:xfrm>
          <a:off x="4832267" y="1697496"/>
          <a:ext cx="1699100" cy="1043743"/>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Complementar normas federais e estaduais</a:t>
          </a:r>
        </a:p>
      </dsp:txBody>
      <dsp:txXfrm>
        <a:off x="4832267" y="1697496"/>
        <a:ext cx="1699100" cy="1043743"/>
      </dsp:txXfrm>
    </dsp:sp>
    <dsp:sp modelId="{C4BD688F-341A-46FE-830D-2A8B00BC1BB1}">
      <dsp:nvSpPr>
        <dsp:cNvPr id="0" name=""/>
        <dsp:cNvSpPr/>
      </dsp:nvSpPr>
      <dsp:spPr>
        <a:xfrm>
          <a:off x="6925269" y="1697496"/>
          <a:ext cx="1875718" cy="937859"/>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Criar/modificar/extinguir tributos municipais</a:t>
          </a:r>
        </a:p>
      </dsp:txBody>
      <dsp:txXfrm>
        <a:off x="6925269" y="1697496"/>
        <a:ext cx="1875718" cy="937859"/>
      </dsp:txXfrm>
    </dsp:sp>
    <dsp:sp modelId="{87EB5073-E26D-45EF-954C-CC2884320E2E}">
      <dsp:nvSpPr>
        <dsp:cNvPr id="0" name=""/>
        <dsp:cNvSpPr/>
      </dsp:nvSpPr>
      <dsp:spPr>
        <a:xfrm>
          <a:off x="9194889" y="1697496"/>
          <a:ext cx="1875718" cy="937859"/>
        </a:xfrm>
        <a:prstGeom prst="rect">
          <a:avLst/>
        </a:prstGeom>
        <a:solidFill>
          <a:srgbClr val="176C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a:latin typeface="Verdana" panose="020B0604030504040204" pitchFamily="34" charset="0"/>
              <a:ea typeface="Verdana" panose="020B0604030504040204" pitchFamily="34" charset="0"/>
            </a:rPr>
            <a:t>Ordenção </a:t>
          </a:r>
        </a:p>
      </dsp:txBody>
      <dsp:txXfrm>
        <a:off x="9194889" y="1697496"/>
        <a:ext cx="1875718" cy="937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E2AA8-979C-46F3-B2DA-9D2CEAE623EC}">
      <dsp:nvSpPr>
        <dsp:cNvPr id="0" name=""/>
        <dsp:cNvSpPr/>
      </dsp:nvSpPr>
      <dsp:spPr>
        <a:xfrm>
          <a:off x="5365682" y="1430069"/>
          <a:ext cx="5042451" cy="716582"/>
        </a:xfrm>
        <a:custGeom>
          <a:avLst/>
          <a:gdLst/>
          <a:ahLst/>
          <a:cxnLst/>
          <a:rect l="0" t="0" r="0" b="0"/>
          <a:pathLst>
            <a:path>
              <a:moveTo>
                <a:pt x="0" y="0"/>
              </a:moveTo>
              <a:lnTo>
                <a:pt x="0" y="620650"/>
              </a:lnTo>
              <a:lnTo>
                <a:pt x="5042451" y="620650"/>
              </a:lnTo>
              <a:lnTo>
                <a:pt x="5042451"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145C10-7024-4086-9239-51E4610F4784}">
      <dsp:nvSpPr>
        <dsp:cNvPr id="0" name=""/>
        <dsp:cNvSpPr/>
      </dsp:nvSpPr>
      <dsp:spPr>
        <a:xfrm>
          <a:off x="5365682" y="1430069"/>
          <a:ext cx="3936953" cy="716582"/>
        </a:xfrm>
        <a:custGeom>
          <a:avLst/>
          <a:gdLst/>
          <a:ahLst/>
          <a:cxnLst/>
          <a:rect l="0" t="0" r="0" b="0"/>
          <a:pathLst>
            <a:path>
              <a:moveTo>
                <a:pt x="0" y="0"/>
              </a:moveTo>
              <a:lnTo>
                <a:pt x="0" y="620650"/>
              </a:lnTo>
              <a:lnTo>
                <a:pt x="3936953" y="620650"/>
              </a:lnTo>
              <a:lnTo>
                <a:pt x="3936953"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E17914-B508-45EB-9DFF-CEDDF33682EB}">
      <dsp:nvSpPr>
        <dsp:cNvPr id="0" name=""/>
        <dsp:cNvSpPr/>
      </dsp:nvSpPr>
      <dsp:spPr>
        <a:xfrm>
          <a:off x="5365682" y="1430069"/>
          <a:ext cx="2831454" cy="716582"/>
        </a:xfrm>
        <a:custGeom>
          <a:avLst/>
          <a:gdLst/>
          <a:ahLst/>
          <a:cxnLst/>
          <a:rect l="0" t="0" r="0" b="0"/>
          <a:pathLst>
            <a:path>
              <a:moveTo>
                <a:pt x="0" y="0"/>
              </a:moveTo>
              <a:lnTo>
                <a:pt x="0" y="620650"/>
              </a:lnTo>
              <a:lnTo>
                <a:pt x="2831454" y="620650"/>
              </a:lnTo>
              <a:lnTo>
                <a:pt x="2831454"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DA9C2B-6304-44CB-9131-94F1EBDCAB75}">
      <dsp:nvSpPr>
        <dsp:cNvPr id="0" name=""/>
        <dsp:cNvSpPr/>
      </dsp:nvSpPr>
      <dsp:spPr>
        <a:xfrm>
          <a:off x="5365682" y="1430069"/>
          <a:ext cx="1725956" cy="716582"/>
        </a:xfrm>
        <a:custGeom>
          <a:avLst/>
          <a:gdLst/>
          <a:ahLst/>
          <a:cxnLst/>
          <a:rect l="0" t="0" r="0" b="0"/>
          <a:pathLst>
            <a:path>
              <a:moveTo>
                <a:pt x="0" y="0"/>
              </a:moveTo>
              <a:lnTo>
                <a:pt x="0" y="620650"/>
              </a:lnTo>
              <a:lnTo>
                <a:pt x="1725956" y="620650"/>
              </a:lnTo>
              <a:lnTo>
                <a:pt x="1725956"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AFB680-4C5E-4199-9BEB-1B6499192C8A}">
      <dsp:nvSpPr>
        <dsp:cNvPr id="0" name=""/>
        <dsp:cNvSpPr/>
      </dsp:nvSpPr>
      <dsp:spPr>
        <a:xfrm>
          <a:off x="5365682" y="1430069"/>
          <a:ext cx="620458" cy="716582"/>
        </a:xfrm>
        <a:custGeom>
          <a:avLst/>
          <a:gdLst/>
          <a:ahLst/>
          <a:cxnLst/>
          <a:rect l="0" t="0" r="0" b="0"/>
          <a:pathLst>
            <a:path>
              <a:moveTo>
                <a:pt x="0" y="0"/>
              </a:moveTo>
              <a:lnTo>
                <a:pt x="0" y="620650"/>
              </a:lnTo>
              <a:lnTo>
                <a:pt x="620458" y="620650"/>
              </a:lnTo>
              <a:lnTo>
                <a:pt x="620458"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FEA009-5CFE-4BEB-9B88-06294FC107AE}">
      <dsp:nvSpPr>
        <dsp:cNvPr id="0" name=""/>
        <dsp:cNvSpPr/>
      </dsp:nvSpPr>
      <dsp:spPr>
        <a:xfrm>
          <a:off x="4784710" y="2603469"/>
          <a:ext cx="95931" cy="420272"/>
        </a:xfrm>
        <a:custGeom>
          <a:avLst/>
          <a:gdLst/>
          <a:ahLst/>
          <a:cxnLst/>
          <a:rect l="0" t="0" r="0" b="0"/>
          <a:pathLst>
            <a:path>
              <a:moveTo>
                <a:pt x="95931" y="0"/>
              </a:moveTo>
              <a:lnTo>
                <a:pt x="95931" y="420272"/>
              </a:lnTo>
              <a:lnTo>
                <a:pt x="0" y="42027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07A718-3F98-4BE4-A311-D2FE248347FE}">
      <dsp:nvSpPr>
        <dsp:cNvPr id="0" name=""/>
        <dsp:cNvSpPr/>
      </dsp:nvSpPr>
      <dsp:spPr>
        <a:xfrm>
          <a:off x="4880642" y="1430069"/>
          <a:ext cx="485039" cy="716582"/>
        </a:xfrm>
        <a:custGeom>
          <a:avLst/>
          <a:gdLst/>
          <a:ahLst/>
          <a:cxnLst/>
          <a:rect l="0" t="0" r="0" b="0"/>
          <a:pathLst>
            <a:path>
              <a:moveTo>
                <a:pt x="485039" y="0"/>
              </a:moveTo>
              <a:lnTo>
                <a:pt x="485039" y="620650"/>
              </a:lnTo>
              <a:lnTo>
                <a:pt x="0" y="620650"/>
              </a:lnTo>
              <a:lnTo>
                <a:pt x="0"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BBAC5C-B9C8-4936-ABC2-7EA9D253134B}">
      <dsp:nvSpPr>
        <dsp:cNvPr id="0" name=""/>
        <dsp:cNvSpPr/>
      </dsp:nvSpPr>
      <dsp:spPr>
        <a:xfrm>
          <a:off x="3775144" y="1430069"/>
          <a:ext cx="1590537" cy="716582"/>
        </a:xfrm>
        <a:custGeom>
          <a:avLst/>
          <a:gdLst/>
          <a:ahLst/>
          <a:cxnLst/>
          <a:rect l="0" t="0" r="0" b="0"/>
          <a:pathLst>
            <a:path>
              <a:moveTo>
                <a:pt x="1590537" y="0"/>
              </a:moveTo>
              <a:lnTo>
                <a:pt x="1590537" y="620650"/>
              </a:lnTo>
              <a:lnTo>
                <a:pt x="0" y="620650"/>
              </a:lnTo>
              <a:lnTo>
                <a:pt x="0"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608AB0-1E76-48E4-A8DD-B52F5AB83162}">
      <dsp:nvSpPr>
        <dsp:cNvPr id="0" name=""/>
        <dsp:cNvSpPr/>
      </dsp:nvSpPr>
      <dsp:spPr>
        <a:xfrm>
          <a:off x="2669646" y="1430069"/>
          <a:ext cx="2696035" cy="716582"/>
        </a:xfrm>
        <a:custGeom>
          <a:avLst/>
          <a:gdLst/>
          <a:ahLst/>
          <a:cxnLst/>
          <a:rect l="0" t="0" r="0" b="0"/>
          <a:pathLst>
            <a:path>
              <a:moveTo>
                <a:pt x="2696035" y="0"/>
              </a:moveTo>
              <a:lnTo>
                <a:pt x="2696035" y="620650"/>
              </a:lnTo>
              <a:lnTo>
                <a:pt x="0" y="620650"/>
              </a:lnTo>
              <a:lnTo>
                <a:pt x="0"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B8D3C6-1B22-45DF-AA05-563B471E4C51}">
      <dsp:nvSpPr>
        <dsp:cNvPr id="0" name=""/>
        <dsp:cNvSpPr/>
      </dsp:nvSpPr>
      <dsp:spPr>
        <a:xfrm>
          <a:off x="1564147" y="1430069"/>
          <a:ext cx="3801534" cy="716582"/>
        </a:xfrm>
        <a:custGeom>
          <a:avLst/>
          <a:gdLst/>
          <a:ahLst/>
          <a:cxnLst/>
          <a:rect l="0" t="0" r="0" b="0"/>
          <a:pathLst>
            <a:path>
              <a:moveTo>
                <a:pt x="3801534" y="0"/>
              </a:moveTo>
              <a:lnTo>
                <a:pt x="3801534" y="620650"/>
              </a:lnTo>
              <a:lnTo>
                <a:pt x="0" y="620650"/>
              </a:lnTo>
              <a:lnTo>
                <a:pt x="0"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59E758-3256-47A4-9D4D-6168B692CA43}">
      <dsp:nvSpPr>
        <dsp:cNvPr id="0" name=""/>
        <dsp:cNvSpPr/>
      </dsp:nvSpPr>
      <dsp:spPr>
        <a:xfrm>
          <a:off x="458649" y="1430069"/>
          <a:ext cx="4907032" cy="716582"/>
        </a:xfrm>
        <a:custGeom>
          <a:avLst/>
          <a:gdLst/>
          <a:ahLst/>
          <a:cxnLst/>
          <a:rect l="0" t="0" r="0" b="0"/>
          <a:pathLst>
            <a:path>
              <a:moveTo>
                <a:pt x="4907032" y="0"/>
              </a:moveTo>
              <a:lnTo>
                <a:pt x="4907032" y="620650"/>
              </a:lnTo>
              <a:lnTo>
                <a:pt x="0" y="620650"/>
              </a:lnTo>
              <a:lnTo>
                <a:pt x="0" y="71658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EDFA8D-DD33-4332-8F40-BFCB9D07AB4E}">
      <dsp:nvSpPr>
        <dsp:cNvPr id="0" name=""/>
        <dsp:cNvSpPr/>
      </dsp:nvSpPr>
      <dsp:spPr>
        <a:xfrm>
          <a:off x="4333461" y="671099"/>
          <a:ext cx="2064440" cy="758970"/>
        </a:xfrm>
        <a:prstGeom prst="rect">
          <a:avLst/>
        </a:prstGeom>
        <a:solidFill>
          <a:srgbClr val="0E4A9D"/>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b="1" kern="1200" dirty="0">
              <a:latin typeface="Verdana" panose="020B0604030504040204" pitchFamily="34" charset="0"/>
              <a:ea typeface="Verdana" panose="020B0604030504040204" pitchFamily="34" charset="0"/>
            </a:rPr>
            <a:t>Serviços Públicos</a:t>
          </a:r>
        </a:p>
      </dsp:txBody>
      <dsp:txXfrm>
        <a:off x="4333461" y="671099"/>
        <a:ext cx="2064440" cy="758970"/>
      </dsp:txXfrm>
    </dsp:sp>
    <dsp:sp modelId="{7BEE5654-C18A-49CF-B4EB-8AF3BC19AF0D}">
      <dsp:nvSpPr>
        <dsp:cNvPr id="0" name=""/>
        <dsp:cNvSpPr/>
      </dsp:nvSpPr>
      <dsp:spPr>
        <a:xfrm>
          <a:off x="1832"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Saúde</a:t>
          </a:r>
        </a:p>
      </dsp:txBody>
      <dsp:txXfrm>
        <a:off x="1832" y="2146651"/>
        <a:ext cx="913634" cy="456817"/>
      </dsp:txXfrm>
    </dsp:sp>
    <dsp:sp modelId="{D9207B2D-EC43-4662-92B5-D3B4DE0C9DD8}">
      <dsp:nvSpPr>
        <dsp:cNvPr id="0" name=""/>
        <dsp:cNvSpPr/>
      </dsp:nvSpPr>
      <dsp:spPr>
        <a:xfrm>
          <a:off x="1107330"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Saneamento e coleta de lixo</a:t>
          </a:r>
        </a:p>
      </dsp:txBody>
      <dsp:txXfrm>
        <a:off x="1107330" y="2146651"/>
        <a:ext cx="913634" cy="456817"/>
      </dsp:txXfrm>
    </dsp:sp>
    <dsp:sp modelId="{38F56BFF-42F8-40AE-9606-41E40B85672F}">
      <dsp:nvSpPr>
        <dsp:cNvPr id="0" name=""/>
        <dsp:cNvSpPr/>
      </dsp:nvSpPr>
      <dsp:spPr>
        <a:xfrm>
          <a:off x="2212828" y="2146651"/>
          <a:ext cx="913634" cy="631344"/>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dirty="0">
              <a:latin typeface="Verdana" panose="020B0604030504040204" pitchFamily="34" charset="0"/>
              <a:ea typeface="Verdana" panose="020B0604030504040204" pitchFamily="34" charset="0"/>
            </a:rPr>
            <a:t>Planejamento Urbano/ Iluminação Pública</a:t>
          </a:r>
        </a:p>
      </dsp:txBody>
      <dsp:txXfrm>
        <a:off x="2212828" y="2146651"/>
        <a:ext cx="913634" cy="631344"/>
      </dsp:txXfrm>
    </dsp:sp>
    <dsp:sp modelId="{C69C7D9F-84AC-47C0-9EDE-8CF00CF77085}">
      <dsp:nvSpPr>
        <dsp:cNvPr id="0" name=""/>
        <dsp:cNvSpPr/>
      </dsp:nvSpPr>
      <dsp:spPr>
        <a:xfrm>
          <a:off x="3318326"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Transporte</a:t>
          </a:r>
        </a:p>
      </dsp:txBody>
      <dsp:txXfrm>
        <a:off x="3318326" y="2146651"/>
        <a:ext cx="913634" cy="456817"/>
      </dsp:txXfrm>
    </dsp:sp>
    <dsp:sp modelId="{216ABB21-7BA5-4EEB-8297-3ED751F9983A}">
      <dsp:nvSpPr>
        <dsp:cNvPr id="0" name=""/>
        <dsp:cNvSpPr/>
      </dsp:nvSpPr>
      <dsp:spPr>
        <a:xfrm>
          <a:off x="4423824"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Segurança pública</a:t>
          </a:r>
        </a:p>
      </dsp:txBody>
      <dsp:txXfrm>
        <a:off x="4423824" y="2146651"/>
        <a:ext cx="913634" cy="456817"/>
      </dsp:txXfrm>
    </dsp:sp>
    <dsp:sp modelId="{09AD0525-CF4B-43A8-A7CE-86E1E94C4B7A}">
      <dsp:nvSpPr>
        <dsp:cNvPr id="0" name=""/>
        <dsp:cNvSpPr/>
      </dsp:nvSpPr>
      <dsp:spPr>
        <a:xfrm>
          <a:off x="3871075" y="2795332"/>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dirty="0">
              <a:latin typeface="Verdana" panose="020B0604030504040204" pitchFamily="34" charset="0"/>
              <a:ea typeface="Verdana" panose="020B0604030504040204" pitchFamily="34" charset="0"/>
            </a:rPr>
            <a:t>Guarda municipal</a:t>
          </a:r>
        </a:p>
      </dsp:txBody>
      <dsp:txXfrm>
        <a:off x="3871075" y="2795332"/>
        <a:ext cx="913634" cy="456817"/>
      </dsp:txXfrm>
    </dsp:sp>
    <dsp:sp modelId="{FC6F55CD-E769-4016-B98B-3B914418E995}">
      <dsp:nvSpPr>
        <dsp:cNvPr id="0" name=""/>
        <dsp:cNvSpPr/>
      </dsp:nvSpPr>
      <dsp:spPr>
        <a:xfrm>
          <a:off x="5529323"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Serviços funerários</a:t>
          </a:r>
        </a:p>
      </dsp:txBody>
      <dsp:txXfrm>
        <a:off x="5529323" y="2146651"/>
        <a:ext cx="913634" cy="456817"/>
      </dsp:txXfrm>
    </dsp:sp>
    <dsp:sp modelId="{CDB3892A-231B-4CDE-BE29-5A58FFE45DE9}">
      <dsp:nvSpPr>
        <dsp:cNvPr id="0" name=""/>
        <dsp:cNvSpPr/>
      </dsp:nvSpPr>
      <dsp:spPr>
        <a:xfrm>
          <a:off x="6634821"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Meio ambiente</a:t>
          </a:r>
        </a:p>
      </dsp:txBody>
      <dsp:txXfrm>
        <a:off x="6634821" y="2146651"/>
        <a:ext cx="913634" cy="456817"/>
      </dsp:txXfrm>
    </dsp:sp>
    <dsp:sp modelId="{FA8FFD37-5B54-448B-A0A6-18B9D75B4D2A}">
      <dsp:nvSpPr>
        <dsp:cNvPr id="0" name=""/>
        <dsp:cNvSpPr/>
      </dsp:nvSpPr>
      <dsp:spPr>
        <a:xfrm>
          <a:off x="7740319"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Patrimônio historico/artísitico/cultural</a:t>
          </a:r>
        </a:p>
      </dsp:txBody>
      <dsp:txXfrm>
        <a:off x="7740319" y="2146651"/>
        <a:ext cx="913634" cy="456817"/>
      </dsp:txXfrm>
    </dsp:sp>
    <dsp:sp modelId="{7496B203-FA49-4464-87CC-D7FF6B34BCAF}">
      <dsp:nvSpPr>
        <dsp:cNvPr id="0" name=""/>
        <dsp:cNvSpPr/>
      </dsp:nvSpPr>
      <dsp:spPr>
        <a:xfrm>
          <a:off x="8845817"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Moradias Populares</a:t>
          </a:r>
        </a:p>
      </dsp:txBody>
      <dsp:txXfrm>
        <a:off x="8845817" y="2146651"/>
        <a:ext cx="913634" cy="456817"/>
      </dsp:txXfrm>
    </dsp:sp>
    <dsp:sp modelId="{31DF6FC7-1410-429D-8DB4-88A2C4984926}">
      <dsp:nvSpPr>
        <dsp:cNvPr id="0" name=""/>
        <dsp:cNvSpPr/>
      </dsp:nvSpPr>
      <dsp:spPr>
        <a:xfrm>
          <a:off x="9951315" y="2146651"/>
          <a:ext cx="913634" cy="456817"/>
        </a:xfrm>
        <a:prstGeom prst="rect">
          <a:avLst/>
        </a:prstGeom>
        <a:solidFill>
          <a:srgbClr val="176C47"/>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pt-BR" sz="900" kern="1200">
              <a:latin typeface="Verdana" panose="020B0604030504040204" pitchFamily="34" charset="0"/>
              <a:ea typeface="Verdana" panose="020B0604030504040204" pitchFamily="34" charset="0"/>
            </a:rPr>
            <a:t>Atvidades assistenciais</a:t>
          </a:r>
        </a:p>
      </dsp:txBody>
      <dsp:txXfrm>
        <a:off x="9951315" y="2146651"/>
        <a:ext cx="913634" cy="4568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A2678-C9DA-464E-AEA3-BE68A1113A92}" type="datetimeFigureOut">
              <a:rPr lang="pt-BR" smtClean="0"/>
              <a:t>28/02/2024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E7B78-D9E2-4075-974A-F98E4BB4BF95}" type="slidenum">
              <a:rPr lang="pt-BR" smtClean="0"/>
              <a:t>‹#›</a:t>
            </a:fld>
            <a:endParaRPr lang="pt-BR"/>
          </a:p>
        </p:txBody>
      </p:sp>
    </p:spTree>
    <p:extLst>
      <p:ext uri="{BB962C8B-B14F-4D97-AF65-F5344CB8AC3E}">
        <p14:creationId xmlns:p14="http://schemas.microsoft.com/office/powerpoint/2010/main" val="4234853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1512773D-42E8-489B-A3A8-1074683A27BC}" type="slidenum">
              <a:rPr lang="pt-BR" smtClean="0"/>
              <a:pPr/>
              <a:t>2</a:t>
            </a:fld>
            <a:endParaRPr lang="pt-BR"/>
          </a:p>
        </p:txBody>
      </p:sp>
    </p:spTree>
    <p:extLst>
      <p:ext uri="{BB962C8B-B14F-4D97-AF65-F5344CB8AC3E}">
        <p14:creationId xmlns:p14="http://schemas.microsoft.com/office/powerpoint/2010/main" val="735007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25688-BCD7-4A2D-92E3-A4EFDC15D0BA}"/>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1818B2B9-B7F0-4927-AF8A-198ACF9371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83BDC4BC-5612-4D3A-BBD9-73760F6B8A12}"/>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DDA70056-3612-448C-A99D-ABFD7DE1F7DE}"/>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6EF70401-1513-48BA-A27D-682859CA1F04}"/>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7892690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61FC3-0362-41F6-800C-697B494EFF54}"/>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28D91C0-ECEF-478C-B03D-EAE3AD5BABB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D0483F0-FFD7-43EB-8540-11BA23F59656}"/>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DC5B9593-5A14-427D-931F-213F102A050F}"/>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30160ABC-2A1C-49FB-9E04-5BD99B8E7BAA}"/>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367805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AC6055-7C92-4D64-B6A0-69D11CC03FC0}"/>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4892400B-C03F-4328-8E01-A5460C237D9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240AED7-CFC2-4F4A-8A67-E9B70CD6F0F5}"/>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36A84232-8DE9-4E4A-813E-6318438F2013}"/>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50D24415-1969-4318-959C-29369958B89F}"/>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5449649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B59A26-8952-4FDC-9439-48019051EDF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F59BA01-1410-46C5-AEC4-4DA9D76965E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EF71CC1-B5B8-4526-93CA-87E29B42046D}"/>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4F67CBD1-1840-430E-B9B1-3A6E0A2B93B5}"/>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5E6E405F-6DEA-45CE-9C45-51D5C9F11CD3}"/>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9263814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41536B-517A-48D0-AB6C-AAFDA2DE7ED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AC695174-3298-48D3-8CE5-C30F2201C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4980886-F9A4-49FE-B2B0-1411C087A53E}"/>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86458E0E-4636-4253-AE6C-D82A5D1E287F}"/>
              </a:ext>
            </a:extLst>
          </p:cNvPr>
          <p:cNvSpPr>
            <a:spLocks noGrp="1"/>
          </p:cNvSpPr>
          <p:nvPr>
            <p:ph type="ftr" sz="quarter" idx="11"/>
          </p:nvPr>
        </p:nvSpPr>
        <p:spPr/>
        <p:txBody>
          <a:bodyPr/>
          <a:lstStyle/>
          <a:p>
            <a:endParaRPr lang="en-US" dirty="0"/>
          </a:p>
        </p:txBody>
      </p:sp>
      <p:sp>
        <p:nvSpPr>
          <p:cNvPr id="6" name="Espaço Reservado para Número de Slide 5">
            <a:extLst>
              <a:ext uri="{FF2B5EF4-FFF2-40B4-BE49-F238E27FC236}">
                <a16:creationId xmlns:a16="http://schemas.microsoft.com/office/drawing/2014/main" id="{C0CAE9A0-610F-4702-8B36-036ED543DFE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959102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D67E5-4EDB-420D-9B4C-5E4965E7BD9F}"/>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1E81240-13B9-4FFE-9E06-96A3EB760D88}"/>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19194285-441E-4B8F-8C18-20C4B12D7026}"/>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1682DA0-6BFB-4B12-988C-283CF10E0D43}"/>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6" name="Espaço Reservado para Rodapé 5">
            <a:extLst>
              <a:ext uri="{FF2B5EF4-FFF2-40B4-BE49-F238E27FC236}">
                <a16:creationId xmlns:a16="http://schemas.microsoft.com/office/drawing/2014/main" id="{23E29CBC-C3E7-4A7E-BAFD-2C18039AD52D}"/>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56BFCB0A-7F56-4730-A086-C028D1ACDFBC}"/>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419280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070EBA-7016-4471-BB1F-6304452C0B4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779FC2A-EE2A-4DA5-9EC1-F82E2C983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4A95246F-9DDE-48B8-ABD0-B6367F1A9F6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058763E-9FE2-4B03-B03C-0BF9B5827B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2D86527-D5B9-47C7-B54C-23EB5AB0E9A8}"/>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475EFF8-3269-4C02-91D6-B03DB8EEFB6E}"/>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8" name="Espaço Reservado para Rodapé 7">
            <a:extLst>
              <a:ext uri="{FF2B5EF4-FFF2-40B4-BE49-F238E27FC236}">
                <a16:creationId xmlns:a16="http://schemas.microsoft.com/office/drawing/2014/main" id="{202535F2-C60F-49B2-8F43-000F72EB507D}"/>
              </a:ext>
            </a:extLst>
          </p:cNvPr>
          <p:cNvSpPr>
            <a:spLocks noGrp="1"/>
          </p:cNvSpPr>
          <p:nvPr>
            <p:ph type="ftr" sz="quarter" idx="11"/>
          </p:nvPr>
        </p:nvSpPr>
        <p:spPr/>
        <p:txBody>
          <a:bodyPr/>
          <a:lstStyle/>
          <a:p>
            <a:endParaRPr lang="en-US" dirty="0"/>
          </a:p>
        </p:txBody>
      </p:sp>
      <p:sp>
        <p:nvSpPr>
          <p:cNvPr id="9" name="Espaço Reservado para Número de Slide 8">
            <a:extLst>
              <a:ext uri="{FF2B5EF4-FFF2-40B4-BE49-F238E27FC236}">
                <a16:creationId xmlns:a16="http://schemas.microsoft.com/office/drawing/2014/main" id="{CEB465A1-E755-4692-9FDE-923E248B314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1703161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266323-9EE6-4F17-A66B-67DBEA6F844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3DA9028-463C-4011-BB55-F57F008985C4}"/>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4" name="Espaço Reservado para Rodapé 3">
            <a:extLst>
              <a:ext uri="{FF2B5EF4-FFF2-40B4-BE49-F238E27FC236}">
                <a16:creationId xmlns:a16="http://schemas.microsoft.com/office/drawing/2014/main" id="{C310433A-D183-4CB7-AAD2-18B7B8C17FA9}"/>
              </a:ext>
            </a:extLst>
          </p:cNvPr>
          <p:cNvSpPr>
            <a:spLocks noGrp="1"/>
          </p:cNvSpPr>
          <p:nvPr>
            <p:ph type="ftr" sz="quarter" idx="11"/>
          </p:nvPr>
        </p:nvSpPr>
        <p:spPr/>
        <p:txBody>
          <a:bodyPr/>
          <a:lstStyle/>
          <a:p>
            <a:endParaRPr lang="en-US" dirty="0"/>
          </a:p>
        </p:txBody>
      </p:sp>
      <p:sp>
        <p:nvSpPr>
          <p:cNvPr id="5" name="Espaço Reservado para Número de Slide 4">
            <a:extLst>
              <a:ext uri="{FF2B5EF4-FFF2-40B4-BE49-F238E27FC236}">
                <a16:creationId xmlns:a16="http://schemas.microsoft.com/office/drawing/2014/main" id="{0B5DE442-0295-429B-A74A-5AB90663A879}"/>
              </a:ext>
            </a:extLst>
          </p:cNvPr>
          <p:cNvSpPr>
            <a:spLocks noGrp="1"/>
          </p:cNvSpPr>
          <p:nvPr>
            <p:ph type="sldNum" sz="quarter" idx="12"/>
          </p:nvPr>
        </p:nvSpPr>
        <p:spPr/>
        <p:txBody>
          <a:bodyPr/>
          <a:lstStyle/>
          <a:p>
            <a:fld id="{D57F1E4F-1CFF-5643-939E-02111984F565}" type="slidenum">
              <a:rPr lang="en-US" smtClean="0"/>
              <a:t>‹#›</a:t>
            </a:fld>
            <a:endParaRPr lang="en-US" dirty="0"/>
          </a:p>
        </p:txBody>
      </p:sp>
      <p:pic>
        <p:nvPicPr>
          <p:cNvPr id="6" name="Imagem 1788920354" descr="Texto&#10;&#10;Descrição gerada automaticamente">
            <a:extLst>
              <a:ext uri="{FF2B5EF4-FFF2-40B4-BE49-F238E27FC236}">
                <a16:creationId xmlns:a16="http://schemas.microsoft.com/office/drawing/2014/main" id="{3737A70A-5967-5BE8-80A4-01059FA7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9689" y="5887779"/>
            <a:ext cx="1906756" cy="677505"/>
          </a:xfrm>
          <a:prstGeom prst="rect">
            <a:avLst/>
          </a:prstGeom>
        </p:spPr>
      </p:pic>
    </p:spTree>
    <p:extLst>
      <p:ext uri="{BB962C8B-B14F-4D97-AF65-F5344CB8AC3E}">
        <p14:creationId xmlns:p14="http://schemas.microsoft.com/office/powerpoint/2010/main" val="45301809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A2C4E89-849C-4BC6-93C3-C46F99610263}"/>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3" name="Espaço Reservado para Rodapé 2">
            <a:extLst>
              <a:ext uri="{FF2B5EF4-FFF2-40B4-BE49-F238E27FC236}">
                <a16:creationId xmlns:a16="http://schemas.microsoft.com/office/drawing/2014/main" id="{A79A43F1-5A5D-49C7-8D0D-3BF6A540F3D3}"/>
              </a:ext>
            </a:extLst>
          </p:cNvPr>
          <p:cNvSpPr>
            <a:spLocks noGrp="1"/>
          </p:cNvSpPr>
          <p:nvPr>
            <p:ph type="ftr" sz="quarter" idx="11"/>
          </p:nvPr>
        </p:nvSpPr>
        <p:spPr/>
        <p:txBody>
          <a:bodyPr/>
          <a:lstStyle/>
          <a:p>
            <a:endParaRPr lang="en-US" dirty="0"/>
          </a:p>
        </p:txBody>
      </p:sp>
      <p:sp>
        <p:nvSpPr>
          <p:cNvPr id="4" name="Espaço Reservado para Número de Slide 3">
            <a:extLst>
              <a:ext uri="{FF2B5EF4-FFF2-40B4-BE49-F238E27FC236}">
                <a16:creationId xmlns:a16="http://schemas.microsoft.com/office/drawing/2014/main" id="{A08A18E7-9A00-4454-8DF5-E56E15C0AD82}"/>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894631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594566-777E-4591-B26D-A3ACE4BF0A9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C154488-BE9B-4D6A-9163-97B5290BE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CA5096B-E403-4034-88DC-47D2F19C6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EBE0A69-CBCD-4BB1-8B7D-59EF47DC9B4E}"/>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6" name="Espaço Reservado para Rodapé 5">
            <a:extLst>
              <a:ext uri="{FF2B5EF4-FFF2-40B4-BE49-F238E27FC236}">
                <a16:creationId xmlns:a16="http://schemas.microsoft.com/office/drawing/2014/main" id="{65EFEAA9-E367-42D2-BA4D-16824EF2934D}"/>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BF211B17-1AD9-44AB-967F-BF4C1F54F190}"/>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7958057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D705B9-F4BE-446E-A9EF-42C809A6443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DA9BC9A-E9F4-4041-BE23-430045792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p>
        </p:txBody>
      </p:sp>
      <p:sp>
        <p:nvSpPr>
          <p:cNvPr id="4" name="Espaço Reservado para Texto 3">
            <a:extLst>
              <a:ext uri="{FF2B5EF4-FFF2-40B4-BE49-F238E27FC236}">
                <a16:creationId xmlns:a16="http://schemas.microsoft.com/office/drawing/2014/main" id="{DC049D4D-734E-48F0-82A8-996BE8E3D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C1C1B3D4-B0DC-4527-9E44-689EB96E83A0}"/>
              </a:ext>
            </a:extLst>
          </p:cNvPr>
          <p:cNvSpPr>
            <a:spLocks noGrp="1"/>
          </p:cNvSpPr>
          <p:nvPr>
            <p:ph type="dt" sz="half" idx="10"/>
          </p:nvPr>
        </p:nvSpPr>
        <p:spPr/>
        <p:txBody>
          <a:bodyPr/>
          <a:lstStyle/>
          <a:p>
            <a:fld id="{4509A250-FF31-4206-8172-F9D3106AACB1}" type="datetimeFigureOut">
              <a:rPr lang="en-US" smtClean="0"/>
              <a:t>2/28/2024</a:t>
            </a:fld>
            <a:endParaRPr lang="en-US" dirty="0"/>
          </a:p>
        </p:txBody>
      </p:sp>
      <p:sp>
        <p:nvSpPr>
          <p:cNvPr id="6" name="Espaço Reservado para Rodapé 5">
            <a:extLst>
              <a:ext uri="{FF2B5EF4-FFF2-40B4-BE49-F238E27FC236}">
                <a16:creationId xmlns:a16="http://schemas.microsoft.com/office/drawing/2014/main" id="{16D60785-9C6E-4789-8378-6BE63F47881B}"/>
              </a:ext>
            </a:extLst>
          </p:cNvPr>
          <p:cNvSpPr>
            <a:spLocks noGrp="1"/>
          </p:cNvSpPr>
          <p:nvPr>
            <p:ph type="ftr" sz="quarter" idx="11"/>
          </p:nvPr>
        </p:nvSpPr>
        <p:spPr/>
        <p:txBody>
          <a:bodyPr/>
          <a:lstStyle/>
          <a:p>
            <a:endParaRPr lang="en-US" dirty="0"/>
          </a:p>
        </p:txBody>
      </p:sp>
      <p:sp>
        <p:nvSpPr>
          <p:cNvPr id="7" name="Espaço Reservado para Número de Slide 6">
            <a:extLst>
              <a:ext uri="{FF2B5EF4-FFF2-40B4-BE49-F238E27FC236}">
                <a16:creationId xmlns:a16="http://schemas.microsoft.com/office/drawing/2014/main" id="{C89F4B05-74E2-408C-B47C-2F0A62D5700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7450409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08CCC96-E02D-4D10-851F-0BE666833C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CC9FECC5-3146-4FE1-BC71-CD706DBDA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28705DD-0647-494D-B36D-85FFB77A9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9A250-FF31-4206-8172-F9D3106AACB1}" type="datetimeFigureOut">
              <a:rPr lang="en-US" smtClean="0"/>
              <a:t>2/28/2024</a:t>
            </a:fld>
            <a:endParaRPr lang="en-US" dirty="0"/>
          </a:p>
        </p:txBody>
      </p:sp>
      <p:sp>
        <p:nvSpPr>
          <p:cNvPr id="5" name="Espaço Reservado para Rodapé 4">
            <a:extLst>
              <a:ext uri="{FF2B5EF4-FFF2-40B4-BE49-F238E27FC236}">
                <a16:creationId xmlns:a16="http://schemas.microsoft.com/office/drawing/2014/main" id="{E3E79B8D-190B-4BDD-A44A-C197BEB361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Espaço Reservado para Número de Slide 5">
            <a:extLst>
              <a:ext uri="{FF2B5EF4-FFF2-40B4-BE49-F238E27FC236}">
                <a16:creationId xmlns:a16="http://schemas.microsoft.com/office/drawing/2014/main" id="{CBDE9F08-C078-425D-9580-F66A6769F5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9922402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planalto.gov.br/ccivil_03/constituicao/Emendas/Emc/emc109.htm#art1"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inheiro@trindadecamara.com.b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1431C-07C9-4A57-9F54-A507088BB096}"/>
              </a:ext>
            </a:extLst>
          </p:cNvPr>
          <p:cNvSpPr>
            <a:spLocks noGrp="1"/>
          </p:cNvSpPr>
          <p:nvPr>
            <p:ph type="ctrTitle"/>
          </p:nvPr>
        </p:nvSpPr>
        <p:spPr>
          <a:xfrm>
            <a:off x="1204832" y="2113808"/>
            <a:ext cx="10479648" cy="1315192"/>
          </a:xfrm>
        </p:spPr>
        <p:txBody>
          <a:bodyPr anchor="ctr">
            <a:normAutofit/>
          </a:bodyPr>
          <a:lstStyle/>
          <a:p>
            <a:pPr algn="ctr"/>
            <a:r>
              <a:rPr lang="pt-BR" sz="3600" b="1" dirty="0">
                <a:solidFill>
                  <a:srgbClr val="176C47"/>
                </a:solidFill>
                <a:latin typeface="Verdana" panose="020B0604030504040204" pitchFamily="34" charset="0"/>
                <a:ea typeface="Verdana" panose="020B0604030504040204" pitchFamily="34" charset="0"/>
              </a:rPr>
              <a:t>Processo legislativo municipal: teoria e prática</a:t>
            </a:r>
          </a:p>
        </p:txBody>
      </p:sp>
      <p:sp>
        <p:nvSpPr>
          <p:cNvPr id="3" name="Subtitle 2">
            <a:extLst>
              <a:ext uri="{FF2B5EF4-FFF2-40B4-BE49-F238E27FC236}">
                <a16:creationId xmlns:a16="http://schemas.microsoft.com/office/drawing/2014/main" id="{82D3E525-66D6-469E-AD1C-5FD8CB21593F}"/>
              </a:ext>
            </a:extLst>
          </p:cNvPr>
          <p:cNvSpPr>
            <a:spLocks noGrp="1"/>
          </p:cNvSpPr>
          <p:nvPr>
            <p:ph type="subTitle" idx="1"/>
          </p:nvPr>
        </p:nvSpPr>
        <p:spPr>
          <a:xfrm>
            <a:off x="1837030" y="4430926"/>
            <a:ext cx="9144000" cy="1655762"/>
          </a:xfrm>
        </p:spPr>
        <p:txBody>
          <a:bodyPr anchor="ctr">
            <a:normAutofit fontScale="92500" lnSpcReduction="10000"/>
          </a:bodyPr>
          <a:lstStyle/>
          <a:p>
            <a:pPr algn="ctr"/>
            <a:r>
              <a:rPr lang="pt-BR" sz="2800" b="1" dirty="0">
                <a:latin typeface="Verdana" panose="020B0604030504040204" pitchFamily="34" charset="0"/>
                <a:ea typeface="Verdana" panose="020B0604030504040204" pitchFamily="34" charset="0"/>
                <a:cs typeface="Myriad Pro"/>
              </a:rPr>
              <a:t>Prof. Victor Marcel Pinheiro</a:t>
            </a:r>
          </a:p>
          <a:p>
            <a:pPr algn="ctr"/>
            <a:r>
              <a:rPr lang="pt-BR" sz="2800" dirty="0">
                <a:latin typeface="Verdana" panose="020B0604030504040204" pitchFamily="34" charset="0"/>
                <a:ea typeface="Verdana" panose="020B0604030504040204" pitchFamily="34" charset="0"/>
                <a:cs typeface="Myriad Pro"/>
              </a:rPr>
              <a:t>Consultor Legislativo do Senado Federal, Advogado e Professor</a:t>
            </a:r>
          </a:p>
          <a:p>
            <a:pPr algn="ctr"/>
            <a:r>
              <a:rPr lang="en-US" sz="2800" dirty="0">
                <a:latin typeface="Verdana" panose="020B0604030504040204" pitchFamily="34" charset="0"/>
                <a:ea typeface="Verdana" panose="020B0604030504040204" pitchFamily="34" charset="0"/>
                <a:cs typeface="Myriad Pro"/>
              </a:rPr>
              <a:t>(</a:t>
            </a:r>
            <a:r>
              <a:rPr lang="en-US" sz="2800" dirty="0" err="1">
                <a:latin typeface="Verdana" panose="020B0604030504040204" pitchFamily="34" charset="0"/>
                <a:ea typeface="Verdana" panose="020B0604030504040204" pitchFamily="34" charset="0"/>
                <a:cs typeface="Myriad Pro"/>
              </a:rPr>
              <a:t>Bacharel</a:t>
            </a:r>
            <a:r>
              <a:rPr lang="en-US" sz="2800" dirty="0">
                <a:latin typeface="Verdana" panose="020B0604030504040204" pitchFamily="34" charset="0"/>
                <a:ea typeface="Verdana" panose="020B0604030504040204" pitchFamily="34" charset="0"/>
                <a:cs typeface="Myriad Pro"/>
              </a:rPr>
              <a:t>, Mestre e </a:t>
            </a:r>
            <a:r>
              <a:rPr lang="en-US" sz="2800" dirty="0" err="1">
                <a:latin typeface="Verdana" panose="020B0604030504040204" pitchFamily="34" charset="0"/>
                <a:ea typeface="Verdana" panose="020B0604030504040204" pitchFamily="34" charset="0"/>
                <a:cs typeface="Myriad Pro"/>
              </a:rPr>
              <a:t>Doutor</a:t>
            </a:r>
            <a:r>
              <a:rPr lang="en-US" sz="2800" dirty="0">
                <a:latin typeface="Verdana" panose="020B0604030504040204" pitchFamily="34" charset="0"/>
                <a:ea typeface="Verdana" panose="020B0604030504040204" pitchFamily="34" charset="0"/>
                <a:cs typeface="Myriad Pro"/>
              </a:rPr>
              <a:t> - USP)</a:t>
            </a:r>
          </a:p>
        </p:txBody>
      </p:sp>
      <p:pic>
        <p:nvPicPr>
          <p:cNvPr id="9" name="Imagem 8">
            <a:extLst>
              <a:ext uri="{FF2B5EF4-FFF2-40B4-BE49-F238E27FC236}">
                <a16:creationId xmlns:a16="http://schemas.microsoft.com/office/drawing/2014/main" id="{0EA3EF2F-73E1-45F3-93D1-4F44EE434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197" y="566163"/>
            <a:ext cx="2618290" cy="545719"/>
          </a:xfrm>
          <a:prstGeom prst="rect">
            <a:avLst/>
          </a:prstGeom>
        </p:spPr>
      </p:pic>
      <p:pic>
        <p:nvPicPr>
          <p:cNvPr id="4" name="Imagem 1788920354" descr="Texto&#10;&#10;Descrição gerada automaticamente">
            <a:extLst>
              <a:ext uri="{FF2B5EF4-FFF2-40B4-BE49-F238E27FC236}">
                <a16:creationId xmlns:a16="http://schemas.microsoft.com/office/drawing/2014/main" id="{202CC1A9-921F-C30F-DE91-CDE92226B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168" y="579211"/>
            <a:ext cx="2336465" cy="830189"/>
          </a:xfrm>
          <a:prstGeom prst="rect">
            <a:avLst/>
          </a:prstGeom>
        </p:spPr>
      </p:pic>
    </p:spTree>
    <p:extLst>
      <p:ext uri="{BB962C8B-B14F-4D97-AF65-F5344CB8AC3E}">
        <p14:creationId xmlns:p14="http://schemas.microsoft.com/office/powerpoint/2010/main" val="22006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230DA0-6CE2-490F-9929-870A89B9B7E9}"/>
              </a:ext>
            </a:extLst>
          </p:cNvPr>
          <p:cNvSpPr>
            <a:spLocks noGrp="1"/>
          </p:cNvSpPr>
          <p:nvPr>
            <p:ph idx="1"/>
          </p:nvPr>
        </p:nvSpPr>
        <p:spPr>
          <a:xfrm>
            <a:off x="1043564" y="1084383"/>
            <a:ext cx="10207532" cy="5213877"/>
          </a:xfrm>
        </p:spPr>
        <p:txBody>
          <a:bodyPr numCol="2" anchor="ctr">
            <a:normAutofit/>
          </a:bodyPr>
          <a:lstStyle/>
          <a:p>
            <a:pPr marL="0" indent="0">
              <a:buNone/>
            </a:pPr>
            <a:r>
              <a:rPr lang="pt-BR" sz="2000" b="1" dirty="0">
                <a:solidFill>
                  <a:srgbClr val="0E4A9D"/>
                </a:solidFill>
                <a:latin typeface="Verdana" panose="020B0604030504040204" pitchFamily="34" charset="0"/>
                <a:ea typeface="Verdana" panose="020B0604030504040204" pitchFamily="34" charset="0"/>
              </a:rPr>
              <a:t>DADOS LATINOBARÔMETRO</a:t>
            </a:r>
          </a:p>
          <a:p>
            <a:pPr marL="0" indent="0">
              <a:buNone/>
            </a:pPr>
            <a:r>
              <a:rPr lang="pt-BR" sz="2000" b="1" dirty="0">
                <a:solidFill>
                  <a:srgbClr val="0E4A9D"/>
                </a:solidFill>
                <a:latin typeface="Verdana" panose="020B0604030504040204" pitchFamily="34" charset="0"/>
                <a:ea typeface="Verdana" panose="020B0604030504040204" pitchFamily="34" charset="0"/>
              </a:rPr>
              <a:t> (2018)</a:t>
            </a:r>
          </a:p>
          <a:p>
            <a:pPr marL="0" indent="0">
              <a:buNone/>
            </a:pPr>
            <a:endParaRPr lang="pt-BR" sz="2000" dirty="0">
              <a:latin typeface="Verdana" panose="020B0604030504040204" pitchFamily="34" charset="0"/>
              <a:ea typeface="Verdana" panose="020B0604030504040204" pitchFamily="34" charset="0"/>
            </a:endParaRPr>
          </a:p>
          <a:p>
            <a:pPr marL="0" indent="0" algn="ctr">
              <a:buNone/>
            </a:pPr>
            <a:r>
              <a:rPr lang="pt-BR" sz="2000" dirty="0">
                <a:solidFill>
                  <a:srgbClr val="176C47"/>
                </a:solidFill>
                <a:latin typeface="Verdana" panose="020B0604030504040204" pitchFamily="34" charset="0"/>
                <a:ea typeface="Verdana" panose="020B0604030504040204" pitchFamily="34" charset="0"/>
              </a:rPr>
              <a:t>Confiança nas instituições no Brasil: </a:t>
            </a:r>
          </a:p>
          <a:p>
            <a:pPr marL="0" indent="0">
              <a:buNone/>
            </a:pPr>
            <a:endParaRPr lang="pt-BR" sz="2000" dirty="0">
              <a:latin typeface="Verdana" panose="020B0604030504040204" pitchFamily="34" charset="0"/>
              <a:ea typeface="Verdana" panose="020B0604030504040204" pitchFamily="34" charset="0"/>
            </a:endParaRPr>
          </a:p>
          <a:p>
            <a:r>
              <a:rPr lang="pt-BR" sz="2000" dirty="0">
                <a:latin typeface="Verdana" panose="020B0604030504040204" pitchFamily="34" charset="0"/>
                <a:ea typeface="Verdana" panose="020B0604030504040204" pitchFamily="34" charset="0"/>
              </a:rPr>
              <a:t>Igreja – 73%</a:t>
            </a:r>
          </a:p>
          <a:p>
            <a:r>
              <a:rPr lang="pt-BR" sz="2000" dirty="0">
                <a:latin typeface="Verdana" panose="020B0604030504040204" pitchFamily="34" charset="0"/>
                <a:ea typeface="Verdana" panose="020B0604030504040204" pitchFamily="34" charset="0"/>
              </a:rPr>
              <a:t>Forças Armadas – 58%</a:t>
            </a:r>
          </a:p>
          <a:p>
            <a:r>
              <a:rPr lang="pt-BR" sz="2000" dirty="0">
                <a:latin typeface="Verdana" panose="020B0604030504040204" pitchFamily="34" charset="0"/>
                <a:ea typeface="Verdana" panose="020B0604030504040204" pitchFamily="34" charset="0"/>
              </a:rPr>
              <a:t>Polícia – 47%</a:t>
            </a:r>
          </a:p>
          <a:p>
            <a:r>
              <a:rPr lang="pt-BR" sz="2000" dirty="0">
                <a:latin typeface="Verdana" panose="020B0604030504040204" pitchFamily="34" charset="0"/>
                <a:ea typeface="Verdana" panose="020B0604030504040204" pitchFamily="34" charset="0"/>
              </a:rPr>
              <a:t>Poder Judiciário – 33%</a:t>
            </a:r>
          </a:p>
          <a:p>
            <a:r>
              <a:rPr lang="pt-BR" sz="2000" dirty="0">
                <a:solidFill>
                  <a:srgbClr val="176C47"/>
                </a:solidFill>
                <a:latin typeface="Verdana" panose="020B0604030504040204" pitchFamily="34" charset="0"/>
                <a:ea typeface="Verdana" panose="020B0604030504040204" pitchFamily="34" charset="0"/>
              </a:rPr>
              <a:t>Congresso Nacional – 12%</a:t>
            </a:r>
          </a:p>
          <a:p>
            <a:r>
              <a:rPr lang="pt-BR" sz="2000" dirty="0">
                <a:latin typeface="Verdana" panose="020B0604030504040204" pitchFamily="34" charset="0"/>
                <a:ea typeface="Verdana" panose="020B0604030504040204" pitchFamily="34" charset="0"/>
              </a:rPr>
              <a:t>Governo – 7%</a:t>
            </a:r>
          </a:p>
          <a:p>
            <a:r>
              <a:rPr lang="pt-BR" sz="2000" dirty="0">
                <a:solidFill>
                  <a:srgbClr val="176C47"/>
                </a:solidFill>
                <a:latin typeface="Verdana" panose="020B0604030504040204" pitchFamily="34" charset="0"/>
                <a:ea typeface="Verdana" panose="020B0604030504040204" pitchFamily="34" charset="0"/>
              </a:rPr>
              <a:t>Partidos Políticos – 6 %</a:t>
            </a:r>
          </a:p>
          <a:p>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endParaRPr lang="pt-BR" sz="2000" dirty="0">
              <a:solidFill>
                <a:srgbClr val="176C47"/>
              </a:solidFill>
              <a:latin typeface="Verdana" panose="020B0604030504040204" pitchFamily="34" charset="0"/>
              <a:ea typeface="Verdana" panose="020B0604030504040204" pitchFamily="34" charset="0"/>
            </a:endParaRPr>
          </a:p>
          <a:p>
            <a:pPr marL="0" indent="0">
              <a:buNone/>
            </a:pPr>
            <a:r>
              <a:rPr lang="pt-BR" sz="2000" dirty="0">
                <a:solidFill>
                  <a:srgbClr val="176C47"/>
                </a:solidFill>
                <a:latin typeface="Verdana" panose="020B0604030504040204" pitchFamily="34" charset="0"/>
                <a:ea typeface="Verdana" panose="020B0604030504040204" pitchFamily="34" charset="0"/>
              </a:rPr>
              <a:t>Insatisfação com democracia no Brasil 66% (2023)</a:t>
            </a:r>
          </a:p>
          <a:p>
            <a:pPr marL="0" indent="0">
              <a:buNone/>
            </a:pPr>
            <a:r>
              <a:rPr lang="pt-BR" sz="2000" dirty="0">
                <a:solidFill>
                  <a:srgbClr val="176C47"/>
                </a:solidFill>
                <a:latin typeface="Verdana" panose="020B0604030504040204" pitchFamily="34" charset="0"/>
                <a:ea typeface="Verdana" panose="020B0604030504040204" pitchFamily="34" charset="0"/>
              </a:rPr>
              <a:t> </a:t>
            </a:r>
          </a:p>
          <a:p>
            <a:pPr marL="0" indent="0">
              <a:buNone/>
            </a:pPr>
            <a:endParaRPr lang="pt-BR" sz="2000" dirty="0">
              <a:solidFill>
                <a:srgbClr val="176C47"/>
              </a:solidFill>
              <a:latin typeface="Verdana" panose="020B0604030504040204" pitchFamily="34" charset="0"/>
              <a:ea typeface="Verdana" panose="020B0604030504040204" pitchFamily="34" charset="0"/>
            </a:endParaRPr>
          </a:p>
          <a:p>
            <a:endParaRPr lang="pt-BR" sz="2000" dirty="0">
              <a:latin typeface="Verdana" panose="020B0604030504040204" pitchFamily="34" charset="0"/>
              <a:ea typeface="Verdana" panose="020B0604030504040204" pitchFamily="34" charset="0"/>
            </a:endParaRPr>
          </a:p>
          <a:p>
            <a:pPr marL="0" indent="0">
              <a:buNone/>
            </a:pPr>
            <a:endParaRPr lang="pt-BR" sz="20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B5988359-9F02-43C3-AEE3-8161725A5A2F}"/>
              </a:ext>
            </a:extLst>
          </p:cNvPr>
          <p:cNvSpPr txBox="1"/>
          <p:nvPr/>
        </p:nvSpPr>
        <p:spPr>
          <a:xfrm>
            <a:off x="5637959" y="2922543"/>
            <a:ext cx="914400" cy="369332"/>
          </a:xfrm>
          <a:prstGeom prst="rect">
            <a:avLst/>
          </a:prstGeom>
          <a:noFill/>
        </p:spPr>
        <p:txBody>
          <a:bodyPr wrap="square" rtlCol="0">
            <a:spAutoFit/>
          </a:bodyPr>
          <a:lstStyle/>
          <a:p>
            <a:endParaRPr lang="pt-BR" dirty="0"/>
          </a:p>
        </p:txBody>
      </p:sp>
      <p:pic>
        <p:nvPicPr>
          <p:cNvPr id="2" name="Imagem 1788920354" descr="Texto&#10;&#10;Descrição gerada automaticamente">
            <a:extLst>
              <a:ext uri="{FF2B5EF4-FFF2-40B4-BE49-F238E27FC236}">
                <a16:creationId xmlns:a16="http://schemas.microsoft.com/office/drawing/2014/main" id="{6E31BA8B-F61F-17ED-940A-FE99F83FC3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17093766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533A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people in suits&#10;&#10;Description automatically generated with low confidence">
            <a:extLst>
              <a:ext uri="{FF2B5EF4-FFF2-40B4-BE49-F238E27FC236}">
                <a16:creationId xmlns:a16="http://schemas.microsoft.com/office/drawing/2014/main" id="{427483BE-6158-4EE4-83F2-FF22E088A545}"/>
              </a:ext>
            </a:extLst>
          </p:cNvPr>
          <p:cNvPicPr>
            <a:picLocks noChangeAspect="1"/>
          </p:cNvPicPr>
          <p:nvPr/>
        </p:nvPicPr>
        <p:blipFill>
          <a:blip r:embed="rId2"/>
          <a:stretch>
            <a:fillRect/>
          </a:stretch>
        </p:blipFill>
        <p:spPr>
          <a:xfrm>
            <a:off x="761364" y="1070455"/>
            <a:ext cx="3113280" cy="4717090"/>
          </a:xfrm>
          <a:prstGeom prst="rect">
            <a:avLst/>
          </a:prstGeom>
          <a:effectLst/>
        </p:spPr>
      </p:pic>
      <p:sp>
        <p:nvSpPr>
          <p:cNvPr id="3" name="Content Placeholder 2">
            <a:extLst>
              <a:ext uri="{FF2B5EF4-FFF2-40B4-BE49-F238E27FC236}">
                <a16:creationId xmlns:a16="http://schemas.microsoft.com/office/drawing/2014/main" id="{25230DA0-6CE2-490F-9929-870A89B9B7E9}"/>
              </a:ext>
            </a:extLst>
          </p:cNvPr>
          <p:cNvSpPr>
            <a:spLocks noGrp="1"/>
          </p:cNvSpPr>
          <p:nvPr>
            <p:ph idx="1"/>
          </p:nvPr>
        </p:nvSpPr>
        <p:spPr>
          <a:xfrm>
            <a:off x="5200293" y="895350"/>
            <a:ext cx="6422848" cy="3785419"/>
          </a:xfrm>
        </p:spPr>
        <p:txBody>
          <a:bodyPr>
            <a:normAutofit fontScale="92500" lnSpcReduction="10000"/>
          </a:bodyPr>
          <a:lstStyle/>
          <a:p>
            <a:pPr marL="0" indent="0" algn="ctr">
              <a:lnSpc>
                <a:spcPct val="150000"/>
              </a:lnSpc>
              <a:buNone/>
            </a:pPr>
            <a:r>
              <a:rPr lang="pt-BR" sz="3200" dirty="0">
                <a:solidFill>
                  <a:srgbClr val="0E4A9D"/>
                </a:solidFill>
                <a:latin typeface="Verdana" panose="020B0604030504040204" pitchFamily="34" charset="0"/>
                <a:ea typeface="Verdana" panose="020B0604030504040204" pitchFamily="34" charset="0"/>
              </a:rPr>
              <a:t>COMO FAZER MELHOR LEIS MELHORES?</a:t>
            </a:r>
          </a:p>
          <a:p>
            <a:pPr marL="0" indent="0">
              <a:buNone/>
            </a:pPr>
            <a:endParaRPr lang="pt-BR" sz="3000" b="1" dirty="0">
              <a:latin typeface="Verdana" panose="020B0604030504040204" pitchFamily="34" charset="0"/>
              <a:ea typeface="Verdana" panose="020B0604030504040204" pitchFamily="34" charset="0"/>
            </a:endParaRPr>
          </a:p>
          <a:p>
            <a:pPr marL="0" indent="0">
              <a:buNone/>
            </a:pPr>
            <a:endParaRPr lang="pt-BR" sz="3000" b="1" dirty="0">
              <a:latin typeface="Verdana" panose="020B0604030504040204" pitchFamily="34" charset="0"/>
              <a:ea typeface="Verdana" panose="020B0604030504040204" pitchFamily="34" charset="0"/>
            </a:endParaRPr>
          </a:p>
          <a:p>
            <a:pPr marL="0" indent="0">
              <a:buNone/>
            </a:pPr>
            <a:endParaRPr lang="pt-BR" sz="3000" b="1" dirty="0">
              <a:latin typeface="Verdana" panose="020B0604030504040204" pitchFamily="34" charset="0"/>
              <a:ea typeface="Verdana" panose="020B0604030504040204" pitchFamily="34" charset="0"/>
            </a:endParaRPr>
          </a:p>
          <a:p>
            <a:pPr marL="0" indent="0">
              <a:buNone/>
            </a:pPr>
            <a:endParaRPr lang="pt-BR" sz="3000" b="1" dirty="0">
              <a:latin typeface="Verdana" panose="020B0604030504040204" pitchFamily="34" charset="0"/>
              <a:ea typeface="Verdana" panose="020B0604030504040204" pitchFamily="34" charset="0"/>
            </a:endParaRPr>
          </a:p>
          <a:p>
            <a:pPr marL="0" indent="0" algn="ctr">
              <a:buNone/>
            </a:pPr>
            <a:r>
              <a:rPr lang="pt-BR" sz="2400" b="1" dirty="0">
                <a:solidFill>
                  <a:srgbClr val="176C47"/>
                </a:solidFill>
                <a:effectLst>
                  <a:reflection blurRad="6350" stA="50000" endA="300" endPos="50000" dist="60007" dir="5400000" sy="-100000" algn="bl" rotWithShape="0"/>
                </a:effectLst>
                <a:latin typeface="Verdana" panose="020B0604030504040204" pitchFamily="34" charset="0"/>
                <a:ea typeface="Verdana" panose="020B0604030504040204" pitchFamily="34" charset="0"/>
              </a:rPr>
              <a:t>Aprimorando o processo legislativo!</a:t>
            </a:r>
          </a:p>
          <a:p>
            <a:pPr marL="0" indent="0">
              <a:buNone/>
            </a:pPr>
            <a:endParaRPr lang="pt-BR" sz="2000" b="1" dirty="0">
              <a:latin typeface="Myriad Pro"/>
            </a:endParaRPr>
          </a:p>
          <a:p>
            <a:pPr marL="0" indent="0">
              <a:buNone/>
            </a:pPr>
            <a:endParaRPr lang="pt-BR" sz="2000" b="1" dirty="0">
              <a:latin typeface="Myriad Pro"/>
            </a:endParaRPr>
          </a:p>
          <a:p>
            <a:pPr marL="0" indent="0">
              <a:buNone/>
            </a:pPr>
            <a:endParaRPr lang="pt-BR" sz="2000" b="1" dirty="0">
              <a:latin typeface="Myriad Pro"/>
            </a:endParaRPr>
          </a:p>
          <a:p>
            <a:pPr marL="0" indent="0">
              <a:buNone/>
            </a:pPr>
            <a:endParaRPr lang="pt-BR" sz="2000" b="1" dirty="0">
              <a:latin typeface="Myriad Pro"/>
            </a:endParaRPr>
          </a:p>
          <a:p>
            <a:pPr marL="0" indent="0">
              <a:buNone/>
            </a:pPr>
            <a:endParaRPr lang="pt-BR" sz="2000" b="1" dirty="0">
              <a:latin typeface="Myriad Pro"/>
            </a:endParaRPr>
          </a:p>
          <a:p>
            <a:pPr marL="0" indent="0">
              <a:buNone/>
            </a:pPr>
            <a:endParaRPr lang="pt-BR" sz="2000" b="1" dirty="0">
              <a:latin typeface="Myriad Pro"/>
            </a:endParaRPr>
          </a:p>
          <a:p>
            <a:pPr marL="0" indent="0">
              <a:buNone/>
            </a:pPr>
            <a:endParaRPr lang="pt-BR" sz="2000" b="1" dirty="0">
              <a:latin typeface="Myriad Pro"/>
            </a:endParaRPr>
          </a:p>
        </p:txBody>
      </p:sp>
      <p:pic>
        <p:nvPicPr>
          <p:cNvPr id="4" name="Imagem 1788920354" descr="Texto&#10;&#10;Descrição gerada automaticamente">
            <a:extLst>
              <a:ext uri="{FF2B5EF4-FFF2-40B4-BE49-F238E27FC236}">
                <a16:creationId xmlns:a16="http://schemas.microsoft.com/office/drawing/2014/main" id="{3C3C2C0C-2C37-C58B-F691-4FBEF8D95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859" y="5894339"/>
            <a:ext cx="2275451" cy="808509"/>
          </a:xfrm>
          <a:prstGeom prst="rect">
            <a:avLst/>
          </a:prstGeom>
        </p:spPr>
      </p:pic>
    </p:spTree>
    <p:extLst>
      <p:ext uri="{BB962C8B-B14F-4D97-AF65-F5344CB8AC3E}">
        <p14:creationId xmlns:p14="http://schemas.microsoft.com/office/powerpoint/2010/main" val="87366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pic>
        <p:nvPicPr>
          <p:cNvPr id="8" name="Imagem 7">
            <a:extLst>
              <a:ext uri="{FF2B5EF4-FFF2-40B4-BE49-F238E27FC236}">
                <a16:creationId xmlns:a16="http://schemas.microsoft.com/office/drawing/2014/main" id="{9D03D41A-0FB4-8A16-D899-3CB1272F2468}"/>
              </a:ext>
            </a:extLst>
          </p:cNvPr>
          <p:cNvPicPr>
            <a:picLocks noChangeAspect="1"/>
          </p:cNvPicPr>
          <p:nvPr/>
        </p:nvPicPr>
        <p:blipFill>
          <a:blip r:embed="rId2">
            <a:alphaModFix amt="70000"/>
          </a:blip>
          <a:stretch>
            <a:fillRect/>
          </a:stretch>
        </p:blipFill>
        <p:spPr>
          <a:xfrm>
            <a:off x="7620000" y="-1"/>
            <a:ext cx="4572000" cy="7001302"/>
          </a:xfrm>
          <a:prstGeom prst="rect">
            <a:avLst/>
          </a:prstGeom>
        </p:spPr>
      </p:pic>
      <p:sp>
        <p:nvSpPr>
          <p:cNvPr id="3" name="Content Placeholder 2">
            <a:extLst>
              <a:ext uri="{FF2B5EF4-FFF2-40B4-BE49-F238E27FC236}">
                <a16:creationId xmlns:a16="http://schemas.microsoft.com/office/drawing/2014/main" id="{25230DA0-6CE2-490F-9929-870A89B9B7E9}"/>
              </a:ext>
            </a:extLst>
          </p:cNvPr>
          <p:cNvSpPr>
            <a:spLocks noGrp="1"/>
          </p:cNvSpPr>
          <p:nvPr>
            <p:ph idx="1"/>
          </p:nvPr>
        </p:nvSpPr>
        <p:spPr>
          <a:xfrm>
            <a:off x="195838" y="1007992"/>
            <a:ext cx="7596440" cy="1095707"/>
          </a:xfrm>
        </p:spPr>
        <p:txBody>
          <a:bodyPr anchor="t">
            <a:normAutofit fontScale="85000" lnSpcReduction="10000"/>
          </a:bodyPr>
          <a:lstStyle/>
          <a:p>
            <a:pPr marL="0" indent="0">
              <a:lnSpc>
                <a:spcPct val="110000"/>
              </a:lnSpc>
              <a:buNone/>
            </a:pPr>
            <a:r>
              <a:rPr lang="pt-BR" sz="3500" dirty="0">
                <a:solidFill>
                  <a:srgbClr val="176C47"/>
                </a:solidFill>
                <a:latin typeface="Verdana" panose="020B0604030504040204" pitchFamily="34" charset="0"/>
                <a:ea typeface="Verdana" panose="020B0604030504040204" pitchFamily="34" charset="0"/>
              </a:rPr>
              <a:t>VALORES FUNDAMENTAIS QUE EMBASAM O PROCESSO LEGISLATIVO</a:t>
            </a:r>
          </a:p>
          <a:p>
            <a:pPr marL="0" indent="0">
              <a:buNone/>
            </a:pPr>
            <a:endParaRPr lang="pt-BR" sz="3500" dirty="0">
              <a:latin typeface="Verdana" panose="020B0604030504040204" pitchFamily="34" charset="0"/>
              <a:ea typeface="Verdana" panose="020B0604030504040204" pitchFamily="34" charset="0"/>
            </a:endParaRPr>
          </a:p>
          <a:p>
            <a:pPr marL="0" indent="0" algn="ctr">
              <a:buNone/>
            </a:pPr>
            <a:endParaRPr lang="pt-BR" sz="6000" dirty="0"/>
          </a:p>
          <a:p>
            <a:pPr marL="0" indent="0" algn="ctr">
              <a:buNone/>
            </a:pPr>
            <a:endParaRPr lang="pt-BR" sz="1900" dirty="0">
              <a:latin typeface="Verdana" panose="020B0604030504040204" pitchFamily="34" charset="0"/>
              <a:ea typeface="Verdana" panose="020B0604030504040204" pitchFamily="34" charset="0"/>
            </a:endParaRPr>
          </a:p>
          <a:p>
            <a:pPr marL="0" indent="0" algn="ctr">
              <a:buNone/>
            </a:pPr>
            <a:endParaRPr lang="pt-BR" sz="6000" dirty="0"/>
          </a:p>
        </p:txBody>
      </p:sp>
      <p:sp>
        <p:nvSpPr>
          <p:cNvPr id="2" name="CaixaDeTexto 1">
            <a:extLst>
              <a:ext uri="{FF2B5EF4-FFF2-40B4-BE49-F238E27FC236}">
                <a16:creationId xmlns:a16="http://schemas.microsoft.com/office/drawing/2014/main" id="{CF4244FC-0532-7E03-A8D7-8148CEE74B7A}"/>
              </a:ext>
            </a:extLst>
          </p:cNvPr>
          <p:cNvSpPr txBox="1"/>
          <p:nvPr/>
        </p:nvSpPr>
        <p:spPr>
          <a:xfrm>
            <a:off x="1905593" y="3208900"/>
            <a:ext cx="4471801" cy="2215991"/>
          </a:xfrm>
          <a:prstGeom prst="rect">
            <a:avLst/>
          </a:prstGeom>
          <a:noFill/>
        </p:spPr>
        <p:txBody>
          <a:bodyPr wrap="square" rtlCol="0">
            <a:spAutoFit/>
          </a:bodyPr>
          <a:lstStyle/>
          <a:p>
            <a:pPr marL="285750" indent="-285750">
              <a:buFont typeface="Arial" panose="020B0604020202020204" pitchFamily="34" charset="0"/>
              <a:buChar char="•"/>
            </a:pPr>
            <a:endParaRPr lang="pt-BR" sz="2000" dirty="0">
              <a:latin typeface="Verdana" panose="020B0604030504040204" pitchFamily="34" charset="0"/>
              <a:ea typeface="Verdana" panose="020B0604030504040204" pitchFamily="34" charset="0"/>
            </a:endParaRPr>
          </a:p>
          <a:p>
            <a:pPr algn="ctr"/>
            <a:r>
              <a:rPr lang="pt-BR" sz="2000" dirty="0">
                <a:solidFill>
                  <a:srgbClr val="0E4A9D"/>
                </a:solidFill>
                <a:latin typeface="Verdana" panose="020B0604030504040204" pitchFamily="34" charset="0"/>
                <a:ea typeface="Verdana" panose="020B0604030504040204" pitchFamily="34" charset="0"/>
              </a:rPr>
              <a:t>Participação social</a:t>
            </a:r>
          </a:p>
          <a:p>
            <a:pPr algn="ctr"/>
            <a:endParaRPr lang="pt-BR" sz="2000" dirty="0">
              <a:solidFill>
                <a:srgbClr val="0E4A9D"/>
              </a:solidFill>
              <a:latin typeface="Verdana" panose="020B0604030504040204" pitchFamily="34" charset="0"/>
              <a:ea typeface="Verdana" panose="020B0604030504040204" pitchFamily="34" charset="0"/>
            </a:endParaRPr>
          </a:p>
          <a:p>
            <a:pPr algn="ctr"/>
            <a:r>
              <a:rPr lang="pt-BR" sz="2000" dirty="0">
                <a:solidFill>
                  <a:srgbClr val="0E4A9D"/>
                </a:solidFill>
                <a:latin typeface="Verdana" panose="020B0604030504040204" pitchFamily="34" charset="0"/>
                <a:ea typeface="Verdana" panose="020B0604030504040204" pitchFamily="34" charset="0"/>
              </a:rPr>
              <a:t> Transparência </a:t>
            </a:r>
          </a:p>
          <a:p>
            <a:pPr algn="ctr"/>
            <a:endParaRPr lang="pt-BR" sz="2000" dirty="0">
              <a:solidFill>
                <a:srgbClr val="0E4A9D"/>
              </a:solidFill>
              <a:latin typeface="Verdana" panose="020B0604030504040204" pitchFamily="34" charset="0"/>
              <a:ea typeface="Verdana" panose="020B0604030504040204" pitchFamily="34" charset="0"/>
            </a:endParaRPr>
          </a:p>
          <a:p>
            <a:pPr algn="ctr"/>
            <a:r>
              <a:rPr lang="pt-BR" sz="2000" dirty="0">
                <a:solidFill>
                  <a:srgbClr val="0E4A9D"/>
                </a:solidFill>
                <a:latin typeface="Verdana" panose="020B0604030504040204" pitchFamily="34" charset="0"/>
                <a:ea typeface="Verdana" panose="020B0604030504040204" pitchFamily="34" charset="0"/>
              </a:rPr>
              <a:t> Efetividade</a:t>
            </a:r>
          </a:p>
          <a:p>
            <a:endParaRPr lang="pt-BR" dirty="0"/>
          </a:p>
        </p:txBody>
      </p:sp>
      <p:pic>
        <p:nvPicPr>
          <p:cNvPr id="5" name="Imagem 1788920354" descr="Texto&#10;&#10;Descrição gerada automaticamente">
            <a:extLst>
              <a:ext uri="{FF2B5EF4-FFF2-40B4-BE49-F238E27FC236}">
                <a16:creationId xmlns:a16="http://schemas.microsoft.com/office/drawing/2014/main" id="{D0600F73-6F54-9347-26AB-974A8615C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43" y="5850008"/>
            <a:ext cx="2275451" cy="808509"/>
          </a:xfrm>
          <a:prstGeom prst="rect">
            <a:avLst/>
          </a:prstGeom>
        </p:spPr>
      </p:pic>
    </p:spTree>
    <p:extLst>
      <p:ext uri="{BB962C8B-B14F-4D97-AF65-F5344CB8AC3E}">
        <p14:creationId xmlns:p14="http://schemas.microsoft.com/office/powerpoint/2010/main" val="314967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 calcmode="lin" valueType="num">
                                      <p:cBhvr>
                                        <p:cTn id="14"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 calcmode="lin" valueType="num">
                                      <p:cBhvr>
                                        <p:cTn id="21"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F2992-734C-659A-11BA-AA50F0D04E89}"/>
              </a:ext>
            </a:extLst>
          </p:cNvPr>
          <p:cNvSpPr>
            <a:spLocks noGrp="1"/>
          </p:cNvSpPr>
          <p:nvPr>
            <p:ph type="title"/>
          </p:nvPr>
        </p:nvSpPr>
        <p:spPr>
          <a:xfrm>
            <a:off x="838200" y="821624"/>
            <a:ext cx="10926170" cy="1149775"/>
          </a:xfrm>
        </p:spPr>
        <p:txBody>
          <a:bodyPr>
            <a:normAutofit fontScale="90000"/>
          </a:bodyPr>
          <a:lstStyle/>
          <a:p>
            <a:r>
              <a:rPr lang="pt-BR" sz="3600" dirty="0">
                <a:solidFill>
                  <a:srgbClr val="176C47"/>
                </a:solidFill>
                <a:latin typeface="Verdana" panose="020B0604030504040204" pitchFamily="34" charset="0"/>
                <a:ea typeface="Verdana" panose="020B0604030504040204" pitchFamily="34" charset="0"/>
              </a:rPr>
              <a:t>PARTICIPAÇÃO SOCIAL</a:t>
            </a:r>
            <a:br>
              <a:rPr lang="pt-BR" sz="6000" dirty="0">
                <a:solidFill>
                  <a:srgbClr val="176C47"/>
                </a:solidFill>
                <a:latin typeface="Verdana" panose="020B0604030504040204" pitchFamily="34" charset="0"/>
                <a:ea typeface="Verdana" panose="020B0604030504040204" pitchFamily="34" charset="0"/>
              </a:rPr>
            </a:br>
            <a:endParaRPr lang="pt-BR" dirty="0"/>
          </a:p>
        </p:txBody>
      </p:sp>
      <p:sp>
        <p:nvSpPr>
          <p:cNvPr id="3" name="Espaço Reservado para Conteúdo 2">
            <a:extLst>
              <a:ext uri="{FF2B5EF4-FFF2-40B4-BE49-F238E27FC236}">
                <a16:creationId xmlns:a16="http://schemas.microsoft.com/office/drawing/2014/main" id="{91E5D9FC-3500-6D46-CA74-2DB05A0D4AA3}"/>
              </a:ext>
            </a:extLst>
          </p:cNvPr>
          <p:cNvSpPr>
            <a:spLocks noGrp="1"/>
          </p:cNvSpPr>
          <p:nvPr>
            <p:ph sz="half" idx="1"/>
          </p:nvPr>
        </p:nvSpPr>
        <p:spPr>
          <a:xfrm>
            <a:off x="838199" y="1825625"/>
            <a:ext cx="6543261" cy="4351338"/>
          </a:xfrm>
        </p:spPr>
        <p:txBody>
          <a:bodyPr anchor="ctr">
            <a:normAutofit/>
          </a:bodyPr>
          <a:lstStyle/>
          <a:p>
            <a:pPr marL="0" indent="0">
              <a:buNone/>
            </a:pPr>
            <a:endParaRPr lang="pt-BR" dirty="0">
              <a:latin typeface="Verdana" panose="020B0604030504040204" pitchFamily="34" charset="0"/>
              <a:ea typeface="Verdana" panose="020B0604030504040204" pitchFamily="34" charset="0"/>
            </a:endParaRPr>
          </a:p>
          <a:p>
            <a:pPr marL="0" indent="0">
              <a:lnSpc>
                <a:spcPct val="120000"/>
              </a:lnSpc>
              <a:spcBef>
                <a:spcPts val="0"/>
              </a:spcBef>
              <a:buNone/>
            </a:pPr>
            <a:r>
              <a:rPr lang="pt-BR" sz="1800" dirty="0">
                <a:latin typeface="Verdana" panose="020B0604030504040204" pitchFamily="34" charset="0"/>
                <a:ea typeface="Verdana" panose="020B0604030504040204" pitchFamily="34" charset="0"/>
              </a:rPr>
              <a:t>Mecanismos tradicionais de participação: Iniciativa popular, audiências públicas, reuniões presenciais, telefone, envio de correspondências e e-mails</a:t>
            </a:r>
          </a:p>
          <a:p>
            <a:pPr marL="0" indent="0">
              <a:lnSpc>
                <a:spcPct val="120000"/>
              </a:lnSpc>
              <a:spcBef>
                <a:spcPts val="0"/>
              </a:spcBef>
              <a:buNone/>
            </a:pPr>
            <a:endParaRPr lang="pt-BR" sz="1800" dirty="0">
              <a:latin typeface="Verdana" panose="020B0604030504040204" pitchFamily="34" charset="0"/>
              <a:ea typeface="Verdana" panose="020B0604030504040204" pitchFamily="34" charset="0"/>
            </a:endParaRPr>
          </a:p>
          <a:p>
            <a:pPr marL="0" indent="0">
              <a:lnSpc>
                <a:spcPct val="120000"/>
              </a:lnSpc>
              <a:spcBef>
                <a:spcPts val="0"/>
              </a:spcBef>
              <a:buNone/>
            </a:pPr>
            <a:r>
              <a:rPr lang="pt-BR" sz="1800" dirty="0">
                <a:latin typeface="Verdana" panose="020B0604030504040204" pitchFamily="34" charset="0"/>
                <a:ea typeface="Verdana" panose="020B0604030504040204" pitchFamily="34" charset="0"/>
              </a:rPr>
              <a:t>Disseminação dos instrumentos de </a:t>
            </a:r>
            <a:r>
              <a:rPr lang="pt-BR" sz="1800" dirty="0" err="1">
                <a:latin typeface="Verdana" panose="020B0604030504040204" pitchFamily="34" charset="0"/>
                <a:ea typeface="Verdana" panose="020B0604030504040204" pitchFamily="34" charset="0"/>
              </a:rPr>
              <a:t>E-Democracia</a:t>
            </a:r>
            <a:r>
              <a:rPr lang="pt-BR" sz="1800" dirty="0">
                <a:latin typeface="Verdana" panose="020B0604030504040204" pitchFamily="34" charset="0"/>
                <a:ea typeface="Verdana" panose="020B0604030504040204" pitchFamily="34" charset="0"/>
              </a:rPr>
              <a:t>: </a:t>
            </a:r>
          </a:p>
          <a:p>
            <a:pPr marL="0" indent="0">
              <a:lnSpc>
                <a:spcPct val="120000"/>
              </a:lnSpc>
              <a:spcBef>
                <a:spcPts val="0"/>
              </a:spcBef>
              <a:buNone/>
            </a:pPr>
            <a:r>
              <a:rPr lang="pt-BR" sz="1800" dirty="0">
                <a:latin typeface="Verdana" panose="020B0604030504040204" pitchFamily="34" charset="0"/>
                <a:ea typeface="Verdana" panose="020B0604030504040204" pitchFamily="34" charset="0"/>
              </a:rPr>
              <a:t>Consultas públicas online, comentários em projetos em tramitação, redes sociais</a:t>
            </a:r>
          </a:p>
          <a:p>
            <a:pPr marL="0" indent="0">
              <a:lnSpc>
                <a:spcPct val="120000"/>
              </a:lnSpc>
              <a:spcBef>
                <a:spcPts val="0"/>
              </a:spcBef>
              <a:buNone/>
            </a:pPr>
            <a:endParaRPr lang="pt-BR" sz="1800" dirty="0">
              <a:latin typeface="Verdana" panose="020B0604030504040204" pitchFamily="34" charset="0"/>
              <a:ea typeface="Verdana" panose="020B0604030504040204" pitchFamily="34" charset="0"/>
            </a:endParaRPr>
          </a:p>
          <a:p>
            <a:pPr marL="0" indent="0">
              <a:lnSpc>
                <a:spcPct val="120000"/>
              </a:lnSpc>
              <a:spcBef>
                <a:spcPts val="0"/>
              </a:spcBef>
              <a:buNone/>
            </a:pPr>
            <a:r>
              <a:rPr lang="pt-BR" sz="1800" b="1" dirty="0">
                <a:latin typeface="Verdana" panose="020B0604030504040204" pitchFamily="34" charset="0"/>
                <a:ea typeface="Verdana" panose="020B0604030504040204" pitchFamily="34" charset="0"/>
              </a:rPr>
              <a:t>São efetivos no aumento da participação social ou apenas </a:t>
            </a:r>
            <a:r>
              <a:rPr lang="pt-BR" sz="1800" b="1" i="1" dirty="0">
                <a:latin typeface="Verdana" panose="020B0604030504040204" pitchFamily="34" charset="0"/>
                <a:ea typeface="Verdana" panose="020B0604030504040204" pitchFamily="34" charset="0"/>
              </a:rPr>
              <a:t>pro forma</a:t>
            </a:r>
            <a:r>
              <a:rPr lang="pt-BR" sz="1800" b="1" dirty="0">
                <a:latin typeface="Verdana" panose="020B0604030504040204" pitchFamily="34" charset="0"/>
                <a:ea typeface="Verdana" panose="020B0604030504040204" pitchFamily="34" charset="0"/>
              </a:rPr>
              <a:t>?</a:t>
            </a:r>
          </a:p>
          <a:p>
            <a:pPr marL="0" indent="0">
              <a:buNone/>
            </a:pPr>
            <a:endParaRPr lang="pt-BR" dirty="0">
              <a:latin typeface="Verdana" panose="020B0604030504040204" pitchFamily="34" charset="0"/>
              <a:ea typeface="Verdana" panose="020B0604030504040204" pitchFamily="34" charset="0"/>
            </a:endParaRPr>
          </a:p>
        </p:txBody>
      </p:sp>
      <p:pic>
        <p:nvPicPr>
          <p:cNvPr id="6" name="Espaço Reservado para Conteúdo 5" descr="Uma imagem contendo Texto&#10;&#10;Descrição gerada automaticamente">
            <a:extLst>
              <a:ext uri="{FF2B5EF4-FFF2-40B4-BE49-F238E27FC236}">
                <a16:creationId xmlns:a16="http://schemas.microsoft.com/office/drawing/2014/main" id="{937E3B66-E0DC-7864-4F6B-2CDFAA10CFF7}"/>
              </a:ext>
            </a:extLst>
          </p:cNvPr>
          <p:cNvPicPr>
            <a:picLocks noGrp="1" noChangeAspect="1"/>
          </p:cNvPicPr>
          <p:nvPr>
            <p:ph sz="half" idx="2"/>
          </p:nvPr>
        </p:nvPicPr>
        <p:blipFill>
          <a:blip r:embed="rId2"/>
          <a:stretch>
            <a:fillRect/>
          </a:stretch>
        </p:blipFill>
        <p:spPr>
          <a:xfrm>
            <a:off x="8248350" y="2815935"/>
            <a:ext cx="3267531" cy="924054"/>
          </a:xfrm>
        </p:spPr>
      </p:pic>
      <p:pic>
        <p:nvPicPr>
          <p:cNvPr id="4" name="Imagem 1788920354" descr="Texto&#10;&#10;Descrição gerada automaticamente">
            <a:extLst>
              <a:ext uri="{FF2B5EF4-FFF2-40B4-BE49-F238E27FC236}">
                <a16:creationId xmlns:a16="http://schemas.microsoft.com/office/drawing/2014/main" id="{67B225E3-B5BF-E4B6-8B7C-048BE3969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9111" y="5725495"/>
            <a:ext cx="2275451" cy="808509"/>
          </a:xfrm>
          <a:prstGeom prst="rect">
            <a:avLst/>
          </a:prstGeom>
        </p:spPr>
      </p:pic>
    </p:spTree>
    <p:extLst>
      <p:ext uri="{BB962C8B-B14F-4D97-AF65-F5344CB8AC3E}">
        <p14:creationId xmlns:p14="http://schemas.microsoft.com/office/powerpoint/2010/main" val="5607892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0562A30C-EFC2-4EFA-C763-2A624DA89CC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BA651FA-EF7A-1014-0B26-8EEC86109625}"/>
              </a:ext>
            </a:extLst>
          </p:cNvPr>
          <p:cNvSpPr>
            <a:spLocks noGrp="1"/>
          </p:cNvSpPr>
          <p:nvPr>
            <p:ph type="title"/>
          </p:nvPr>
        </p:nvSpPr>
        <p:spPr>
          <a:xfrm>
            <a:off x="838200" y="675850"/>
            <a:ext cx="10926170" cy="1149775"/>
          </a:xfrm>
        </p:spPr>
        <p:txBody>
          <a:bodyPr>
            <a:normAutofit fontScale="90000"/>
          </a:bodyPr>
          <a:lstStyle/>
          <a:p>
            <a:r>
              <a:rPr lang="pt-BR" sz="3600" dirty="0">
                <a:solidFill>
                  <a:srgbClr val="176C47"/>
                </a:solidFill>
                <a:latin typeface="Verdana" panose="020B0604030504040204" pitchFamily="34" charset="0"/>
                <a:ea typeface="Verdana" panose="020B0604030504040204" pitchFamily="34" charset="0"/>
              </a:rPr>
              <a:t>TRANSPARÊNCIA</a:t>
            </a:r>
            <a:br>
              <a:rPr lang="pt-BR" sz="6000" dirty="0">
                <a:solidFill>
                  <a:srgbClr val="176C47"/>
                </a:solidFill>
                <a:latin typeface="Verdana" panose="020B0604030504040204" pitchFamily="34" charset="0"/>
                <a:ea typeface="Verdana" panose="020B0604030504040204" pitchFamily="34" charset="0"/>
              </a:rPr>
            </a:br>
            <a:endParaRPr lang="pt-BR" dirty="0"/>
          </a:p>
        </p:txBody>
      </p:sp>
      <p:sp>
        <p:nvSpPr>
          <p:cNvPr id="3" name="Espaço Reservado para Conteúdo 2">
            <a:extLst>
              <a:ext uri="{FF2B5EF4-FFF2-40B4-BE49-F238E27FC236}">
                <a16:creationId xmlns:a16="http://schemas.microsoft.com/office/drawing/2014/main" id="{44356FD6-8DB3-A28A-8836-C0EB20E3EF3A}"/>
              </a:ext>
            </a:extLst>
          </p:cNvPr>
          <p:cNvSpPr>
            <a:spLocks noGrp="1"/>
          </p:cNvSpPr>
          <p:nvPr>
            <p:ph sz="half" idx="1"/>
          </p:nvPr>
        </p:nvSpPr>
        <p:spPr>
          <a:xfrm>
            <a:off x="838200" y="1830812"/>
            <a:ext cx="6408761" cy="4351338"/>
          </a:xfrm>
        </p:spPr>
        <p:txBody>
          <a:bodyPr numCol="1" anchor="ctr">
            <a:normAutofit/>
          </a:bodyPr>
          <a:lstStyle/>
          <a:p>
            <a:pPr marL="0" indent="0">
              <a:lnSpc>
                <a:spcPct val="150000"/>
              </a:lnSpc>
              <a:buNone/>
            </a:pPr>
            <a:r>
              <a:rPr lang="pt-BR" sz="1800" dirty="0">
                <a:latin typeface="Verdana" panose="020B0604030504040204" pitchFamily="34" charset="0"/>
                <a:ea typeface="Verdana" panose="020B0604030504040204" pitchFamily="34" charset="0"/>
              </a:rPr>
              <a:t>Mecanismos tradicionais de transparência do processo legislativo:</a:t>
            </a:r>
          </a:p>
          <a:p>
            <a:pPr marL="0" indent="0">
              <a:lnSpc>
                <a:spcPct val="150000"/>
              </a:lnSpc>
              <a:buNone/>
            </a:pPr>
            <a:r>
              <a:rPr lang="pt-BR" sz="1800" dirty="0">
                <a:latin typeface="Verdana" panose="020B0604030504040204" pitchFamily="34" charset="0"/>
                <a:ea typeface="Verdana" panose="020B0604030504040204" pitchFamily="34" charset="0"/>
              </a:rPr>
              <a:t>Publicação dos documentos oficiais (projetos, pareceres, emendas, requerimentos </a:t>
            </a:r>
            <a:r>
              <a:rPr lang="pt-BR" sz="1800" dirty="0" err="1">
                <a:latin typeface="Verdana" panose="020B0604030504040204" pitchFamily="34" charset="0"/>
                <a:ea typeface="Verdana" panose="020B0604030504040204" pitchFamily="34" charset="0"/>
              </a:rPr>
              <a:t>etc</a:t>
            </a:r>
            <a:r>
              <a:rPr lang="pt-BR" sz="1800" dirty="0">
                <a:latin typeface="Verdana" panose="020B0604030504040204" pitchFamily="34" charset="0"/>
                <a:ea typeface="Verdana" panose="020B0604030504040204" pitchFamily="34" charset="0"/>
              </a:rPr>
              <a:t>).</a:t>
            </a:r>
            <a:endParaRPr lang="pt-BR" sz="2400" dirty="0">
              <a:latin typeface="Myriad Pro"/>
            </a:endParaRPr>
          </a:p>
          <a:p>
            <a:pPr marL="0" indent="0" algn="ctr">
              <a:buNone/>
            </a:pPr>
            <a:endParaRPr lang="pt-BR" sz="2400" dirty="0">
              <a:latin typeface="Myriad Pro"/>
            </a:endParaRPr>
          </a:p>
          <a:p>
            <a:pPr marL="0" indent="0" algn="ctr">
              <a:buNone/>
            </a:pPr>
            <a:endParaRPr lang="pt-BR" sz="2400" dirty="0">
              <a:latin typeface="Myriad Pro"/>
            </a:endParaRPr>
          </a:p>
          <a:p>
            <a:pPr marL="0" indent="0" algn="ctr">
              <a:buNone/>
            </a:pPr>
            <a:r>
              <a:rPr lang="pt-BR" sz="2400" b="1" dirty="0">
                <a:solidFill>
                  <a:srgbClr val="176C47"/>
                </a:solidFill>
                <a:latin typeface="Myriad Pro"/>
              </a:rPr>
              <a:t>As informações dos projetos, das atividades e gastos estão no site?</a:t>
            </a:r>
          </a:p>
          <a:p>
            <a:pPr marL="0" indent="0">
              <a:buNone/>
            </a:pPr>
            <a:endParaRPr lang="pt-BR" dirty="0">
              <a:latin typeface="Verdana" panose="020B0604030504040204" pitchFamily="34" charset="0"/>
              <a:ea typeface="Verdana" panose="020B0604030504040204" pitchFamily="34" charset="0"/>
            </a:endParaRPr>
          </a:p>
        </p:txBody>
      </p:sp>
      <p:pic>
        <p:nvPicPr>
          <p:cNvPr id="9" name="Espaço Reservado para Conteúdo 8" descr="Pessoas sentadas ao redor de uma mesa com um laptop no colo&#10;&#10;Descrição gerada automaticamente">
            <a:extLst>
              <a:ext uri="{FF2B5EF4-FFF2-40B4-BE49-F238E27FC236}">
                <a16:creationId xmlns:a16="http://schemas.microsoft.com/office/drawing/2014/main" id="{E2F74B89-E740-A24E-DAA9-451843439B07}"/>
              </a:ext>
            </a:extLst>
          </p:cNvPr>
          <p:cNvPicPr>
            <a:picLocks noGrp="1" noChangeAspect="1"/>
          </p:cNvPicPr>
          <p:nvPr>
            <p:ph sz="half" idx="2"/>
          </p:nvPr>
        </p:nvPicPr>
        <p:blipFill>
          <a:blip r:embed="rId2"/>
          <a:stretch>
            <a:fillRect/>
          </a:stretch>
        </p:blipFill>
        <p:spPr>
          <a:xfrm>
            <a:off x="6942161" y="1359790"/>
            <a:ext cx="4822209" cy="3454054"/>
          </a:xfrm>
        </p:spPr>
      </p:pic>
      <p:pic>
        <p:nvPicPr>
          <p:cNvPr id="4" name="Imagem 1788920354" descr="Texto&#10;&#10;Descrição gerada automaticamente">
            <a:extLst>
              <a:ext uri="{FF2B5EF4-FFF2-40B4-BE49-F238E27FC236}">
                <a16:creationId xmlns:a16="http://schemas.microsoft.com/office/drawing/2014/main" id="{ECDC3A81-3334-7CFA-1398-89C9A02E77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88919" y="5877025"/>
            <a:ext cx="2275451" cy="808509"/>
          </a:xfrm>
          <a:prstGeom prst="rect">
            <a:avLst/>
          </a:prstGeom>
        </p:spPr>
      </p:pic>
    </p:spTree>
    <p:extLst>
      <p:ext uri="{BB962C8B-B14F-4D97-AF65-F5344CB8AC3E}">
        <p14:creationId xmlns:p14="http://schemas.microsoft.com/office/powerpoint/2010/main" val="321587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BCBBD00D-3448-9023-24AF-93031C88C83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126AB66-3EC4-A751-BB85-CC460881CC52}"/>
              </a:ext>
            </a:extLst>
          </p:cNvPr>
          <p:cNvSpPr>
            <a:spLocks noGrp="1"/>
          </p:cNvSpPr>
          <p:nvPr>
            <p:ph type="title"/>
          </p:nvPr>
        </p:nvSpPr>
        <p:spPr>
          <a:xfrm>
            <a:off x="838200" y="675850"/>
            <a:ext cx="10926170" cy="1149775"/>
          </a:xfrm>
        </p:spPr>
        <p:txBody>
          <a:bodyPr>
            <a:normAutofit/>
          </a:bodyPr>
          <a:lstStyle/>
          <a:p>
            <a:r>
              <a:rPr lang="pt-BR" sz="3200" dirty="0">
                <a:solidFill>
                  <a:srgbClr val="176C47"/>
                </a:solidFill>
                <a:latin typeface="Verdana" panose="020B0604030504040204" pitchFamily="34" charset="0"/>
                <a:ea typeface="Verdana" panose="020B0604030504040204" pitchFamily="34" charset="0"/>
              </a:rPr>
              <a:t>EFETIVIDADE</a:t>
            </a:r>
          </a:p>
        </p:txBody>
      </p:sp>
      <p:sp>
        <p:nvSpPr>
          <p:cNvPr id="3" name="Espaço Reservado para Conteúdo 2">
            <a:extLst>
              <a:ext uri="{FF2B5EF4-FFF2-40B4-BE49-F238E27FC236}">
                <a16:creationId xmlns:a16="http://schemas.microsoft.com/office/drawing/2014/main" id="{23400B3E-554E-2ECB-927A-32FCFBC6B6A1}"/>
              </a:ext>
            </a:extLst>
          </p:cNvPr>
          <p:cNvSpPr>
            <a:spLocks noGrp="1"/>
          </p:cNvSpPr>
          <p:nvPr>
            <p:ph sz="half" idx="1"/>
          </p:nvPr>
        </p:nvSpPr>
        <p:spPr>
          <a:xfrm>
            <a:off x="838200" y="1825625"/>
            <a:ext cx="4539017" cy="3461669"/>
          </a:xfrm>
        </p:spPr>
        <p:txBody>
          <a:bodyPr numCol="1" anchor="ctr">
            <a:noAutofit/>
          </a:bodyPr>
          <a:lstStyle/>
          <a:p>
            <a:pPr marL="0" indent="0">
              <a:buNone/>
            </a:pPr>
            <a:r>
              <a:rPr lang="pt-BR" sz="1800" dirty="0">
                <a:latin typeface="Verdana" panose="020B0604030504040204" pitchFamily="34" charset="0"/>
                <a:ea typeface="Verdana" panose="020B0604030504040204" pitchFamily="34" charset="0"/>
              </a:rPr>
              <a:t>O Decreto 9.191/2018 estabelece normas sobre </a:t>
            </a:r>
            <a:r>
              <a:rPr lang="pt-BR" sz="1800" dirty="0" err="1">
                <a:latin typeface="Verdana" panose="020B0604030504040204" pitchFamily="34" charset="0"/>
                <a:ea typeface="Verdana" panose="020B0604030504040204" pitchFamily="34" charset="0"/>
              </a:rPr>
              <a:t>legística</a:t>
            </a:r>
            <a:r>
              <a:rPr lang="pt-BR" sz="1800" dirty="0">
                <a:latin typeface="Verdana" panose="020B0604030504040204" pitchFamily="34" charset="0"/>
                <a:ea typeface="Verdana" panose="020B0604030504040204" pitchFamily="34" charset="0"/>
              </a:rPr>
              <a:t> formal e material para minutas a serem encaminhadas ao Presidente da República. </a:t>
            </a:r>
          </a:p>
          <a:p>
            <a:pPr marL="0" indent="0">
              <a:buNone/>
            </a:pPr>
            <a:endParaRPr lang="pt-BR" sz="1800" dirty="0">
              <a:latin typeface="Verdana" panose="020B0604030504040204" pitchFamily="34" charset="0"/>
              <a:ea typeface="Verdana" panose="020B0604030504040204" pitchFamily="34" charset="0"/>
            </a:endParaRPr>
          </a:p>
          <a:p>
            <a:pPr marL="0" indent="0" algn="ctr">
              <a:buNone/>
            </a:pPr>
            <a:r>
              <a:rPr lang="pt-BR" sz="1800" dirty="0">
                <a:latin typeface="Verdana" panose="020B0604030504040204" pitchFamily="34" charset="0"/>
                <a:ea typeface="Verdana" panose="020B0604030504040204" pitchFamily="34" charset="0"/>
              </a:rPr>
              <a:t>Experiências dos EUA e União Europeia</a:t>
            </a:r>
          </a:p>
          <a:p>
            <a:pPr marL="0" indent="0">
              <a:buNone/>
            </a:pPr>
            <a:endParaRPr lang="pt-BR" sz="2000" dirty="0">
              <a:latin typeface="Myriad Pro"/>
            </a:endParaRPr>
          </a:p>
        </p:txBody>
      </p:sp>
      <p:sp>
        <p:nvSpPr>
          <p:cNvPr id="4" name="CaixaDeTexto 3">
            <a:extLst>
              <a:ext uri="{FF2B5EF4-FFF2-40B4-BE49-F238E27FC236}">
                <a16:creationId xmlns:a16="http://schemas.microsoft.com/office/drawing/2014/main" id="{36F10ADF-905A-C770-2A34-FB87AAF50A76}"/>
              </a:ext>
            </a:extLst>
          </p:cNvPr>
          <p:cNvSpPr txBox="1"/>
          <p:nvPr/>
        </p:nvSpPr>
        <p:spPr>
          <a:xfrm>
            <a:off x="6096000" y="1999929"/>
            <a:ext cx="5422710" cy="3693319"/>
          </a:xfrm>
          <a:prstGeom prst="rect">
            <a:avLst/>
          </a:prstGeom>
          <a:noFill/>
        </p:spPr>
        <p:txBody>
          <a:bodyPr wrap="square" rtlCol="0">
            <a:spAutoFit/>
          </a:bodyPr>
          <a:lstStyle/>
          <a:p>
            <a:pPr marL="0" indent="0">
              <a:buNone/>
            </a:pPr>
            <a:r>
              <a:rPr lang="pt-BR" dirty="0">
                <a:solidFill>
                  <a:srgbClr val="176C47"/>
                </a:solidFill>
                <a:latin typeface="Verdana" panose="020B0604030504040204" pitchFamily="34" charset="0"/>
                <a:ea typeface="Verdana" panose="020B0604030504040204" pitchFamily="34" charset="0"/>
              </a:rPr>
              <a:t>Perguntas relevantes do Anexo do Decreto:</a:t>
            </a:r>
          </a:p>
          <a:p>
            <a:pPr marL="0" indent="0">
              <a:buNone/>
            </a:pPr>
            <a:endParaRPr lang="pt-BR" dirty="0">
              <a:solidFill>
                <a:srgbClr val="176C47"/>
              </a:solidFill>
              <a:latin typeface="Verdana" panose="020B0604030504040204" pitchFamily="34" charset="0"/>
              <a:ea typeface="Verdana" panose="020B0604030504040204" pitchFamily="34" charset="0"/>
            </a:endParaRP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Alguma providência deve ser tomada?</a:t>
            </a: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Quais são as alternativas disponíveis?</a:t>
            </a: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Deve ser proposta edição de lei?</a:t>
            </a:r>
            <a:endParaRPr lang="pt-BR" dirty="0">
              <a:latin typeface="Verdana" panose="020B0604030504040204" pitchFamily="34" charset="0"/>
              <a:ea typeface="Verdana" panose="020B0604030504040204" pitchFamily="34" charset="0"/>
            </a:endParaRP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As regras propostas afetam direitos fundamentais? As regras propostas afetam garantias constitucionais?</a:t>
            </a: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Existe relação equilibrada entre custos e benefícios? Procedeu-se a análise?</a:t>
            </a:r>
          </a:p>
          <a:p>
            <a:pPr marL="342900" indent="-342900">
              <a:buFont typeface="+mj-lt"/>
              <a:buAutoNum type="arabicPeriod"/>
            </a:pPr>
            <a:r>
              <a:rPr lang="pt-BR" b="0" i="0" dirty="0">
                <a:solidFill>
                  <a:srgbClr val="000000"/>
                </a:solidFill>
                <a:effectLst/>
                <a:latin typeface="Verdana" panose="020B0604030504040204" pitchFamily="34" charset="0"/>
                <a:ea typeface="Verdana" panose="020B0604030504040204" pitchFamily="34" charset="0"/>
              </a:rPr>
              <a:t>O ato normativo implicará redução ou ampliação das exigências procedimentais?</a:t>
            </a:r>
            <a:endParaRPr lang="pt-BR" dirty="0">
              <a:latin typeface="Verdana" panose="020B0604030504040204" pitchFamily="34" charset="0"/>
              <a:ea typeface="Verdana" panose="020B0604030504040204" pitchFamily="34" charset="0"/>
            </a:endParaRPr>
          </a:p>
          <a:p>
            <a:endParaRPr lang="pt-BR" dirty="0">
              <a:latin typeface="Verdana" panose="020B0604030504040204" pitchFamily="34" charset="0"/>
              <a:ea typeface="Verdana" panose="020B0604030504040204" pitchFamily="34" charset="0"/>
            </a:endParaRPr>
          </a:p>
        </p:txBody>
      </p:sp>
      <p:pic>
        <p:nvPicPr>
          <p:cNvPr id="5" name="Imagem 1788920354" descr="Texto&#10;&#10;Descrição gerada automaticamente">
            <a:extLst>
              <a:ext uri="{FF2B5EF4-FFF2-40B4-BE49-F238E27FC236}">
                <a16:creationId xmlns:a16="http://schemas.microsoft.com/office/drawing/2014/main" id="{CAD32A07-1775-EACE-315B-7E277E51E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2085" y="5867552"/>
            <a:ext cx="2275451" cy="808509"/>
          </a:xfrm>
          <a:prstGeom prst="rect">
            <a:avLst/>
          </a:prstGeom>
        </p:spPr>
      </p:pic>
    </p:spTree>
    <p:extLst>
      <p:ext uri="{BB962C8B-B14F-4D97-AF65-F5344CB8AC3E}">
        <p14:creationId xmlns:p14="http://schemas.microsoft.com/office/powerpoint/2010/main" val="58733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ECCDB03F-7F03-4C2B-54CD-2717FAD8E6C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9F2187D-8B31-BF6A-677E-840C0E564D75}"/>
              </a:ext>
            </a:extLst>
          </p:cNvPr>
          <p:cNvSpPr>
            <a:spLocks noGrp="1"/>
          </p:cNvSpPr>
          <p:nvPr>
            <p:ph type="title"/>
          </p:nvPr>
        </p:nvSpPr>
        <p:spPr>
          <a:xfrm>
            <a:off x="751195" y="1080219"/>
            <a:ext cx="9525000" cy="609611"/>
          </a:xfrm>
        </p:spPr>
        <p:txBody>
          <a:bodyPr>
            <a:normAutofit fontScale="90000"/>
          </a:bodyPr>
          <a:lstStyle/>
          <a:p>
            <a:r>
              <a:rPr lang="pt-BR" sz="3600" dirty="0">
                <a:solidFill>
                  <a:srgbClr val="176C47"/>
                </a:solidFill>
                <a:latin typeface="Verdana" panose="020B0604030504040204" pitchFamily="34" charset="0"/>
                <a:ea typeface="Verdana" panose="020B0604030504040204" pitchFamily="34" charset="0"/>
              </a:rPr>
              <a:t>EFETIVIDADE</a:t>
            </a:r>
            <a:br>
              <a:rPr lang="pt-BR" sz="6000" dirty="0">
                <a:solidFill>
                  <a:srgbClr val="176C47"/>
                </a:solidFill>
                <a:latin typeface="Verdana" panose="020B0604030504040204" pitchFamily="34" charset="0"/>
                <a:ea typeface="Verdana" panose="020B0604030504040204" pitchFamily="34" charset="0"/>
              </a:rPr>
            </a:br>
            <a:endParaRPr lang="pt-BR" dirty="0"/>
          </a:p>
        </p:txBody>
      </p:sp>
      <p:sp>
        <p:nvSpPr>
          <p:cNvPr id="3" name="Espaço Reservado para Conteúdo 2">
            <a:extLst>
              <a:ext uri="{FF2B5EF4-FFF2-40B4-BE49-F238E27FC236}">
                <a16:creationId xmlns:a16="http://schemas.microsoft.com/office/drawing/2014/main" id="{BF4C7B75-A266-9610-3E74-74A84AB8A187}"/>
              </a:ext>
            </a:extLst>
          </p:cNvPr>
          <p:cNvSpPr>
            <a:spLocks noGrp="1"/>
          </p:cNvSpPr>
          <p:nvPr>
            <p:ph sz="half" idx="1"/>
          </p:nvPr>
        </p:nvSpPr>
        <p:spPr>
          <a:xfrm>
            <a:off x="751195" y="2181955"/>
            <a:ext cx="4539017" cy="4121509"/>
          </a:xfrm>
        </p:spPr>
        <p:txBody>
          <a:bodyPr numCol="1" anchor="ctr">
            <a:noAutofit/>
          </a:bodyPr>
          <a:lstStyle/>
          <a:p>
            <a:pPr marL="0" indent="0">
              <a:buNone/>
            </a:pPr>
            <a:r>
              <a:rPr lang="pt-BR" sz="1800" b="1" dirty="0">
                <a:solidFill>
                  <a:srgbClr val="176C47"/>
                </a:solidFill>
                <a:latin typeface="Verdana" panose="020B0604030504040204" pitchFamily="34" charset="0"/>
                <a:ea typeface="Verdana" panose="020B0604030504040204" pitchFamily="34" charset="0"/>
              </a:rPr>
              <a:t>Análise de Impacto Legislativo</a:t>
            </a:r>
          </a:p>
          <a:p>
            <a:pPr marL="0" indent="0">
              <a:buNone/>
            </a:pPr>
            <a:endParaRPr lang="pt-BR" sz="1800" dirty="0">
              <a:latin typeface="Verdana" panose="020B0604030504040204" pitchFamily="34" charset="0"/>
              <a:ea typeface="Verdana" panose="020B0604030504040204" pitchFamily="34" charset="0"/>
            </a:endParaRPr>
          </a:p>
          <a:p>
            <a:pPr marL="0" indent="0">
              <a:buNone/>
            </a:pPr>
            <a:r>
              <a:rPr lang="pt-BR" sz="1800" dirty="0">
                <a:latin typeface="Verdana" panose="020B0604030504040204" pitchFamily="34" charset="0"/>
                <a:ea typeface="Verdana" panose="020B0604030504040204" pitchFamily="34" charset="0"/>
              </a:rPr>
              <a:t>Art. 113 ADCT:  “A proposição legislativa que crie ou altere despesa obrigatória ou renúncia de receita deverá ser acompanhada da estimativa do seu impacto orçamentário e financeiro.” (Incluído pela Emenda Constitucional nº 95, de 2016)</a:t>
            </a:r>
          </a:p>
          <a:p>
            <a:pPr marL="0" indent="0">
              <a:buNone/>
            </a:pPr>
            <a:endParaRPr lang="pt-BR" sz="1800" dirty="0">
              <a:latin typeface="Verdana" panose="020B0604030504040204" pitchFamily="34" charset="0"/>
              <a:ea typeface="Verdana" panose="020B0604030504040204" pitchFamily="34" charset="0"/>
            </a:endParaRPr>
          </a:p>
          <a:p>
            <a:pPr marL="0" indent="0" algn="ctr">
              <a:buNone/>
            </a:pPr>
            <a:r>
              <a:rPr lang="pt-BR" sz="1800" b="1" dirty="0">
                <a:solidFill>
                  <a:srgbClr val="176C47"/>
                </a:solidFill>
                <a:latin typeface="Verdana" panose="020B0604030504040204" pitchFamily="34" charset="0"/>
                <a:ea typeface="Verdana" panose="020B0604030504040204" pitchFamily="34" charset="0"/>
              </a:rPr>
              <a:t>STF: obrigatório para Estados e Municípios.</a:t>
            </a:r>
          </a:p>
          <a:p>
            <a:pPr marL="0" indent="0">
              <a:buNone/>
            </a:pPr>
            <a:endParaRPr lang="pt-BR" sz="1800" dirty="0">
              <a:latin typeface="Myriad Pro"/>
            </a:endParaRPr>
          </a:p>
          <a:p>
            <a:pPr marL="0" indent="0">
              <a:buNone/>
            </a:pPr>
            <a:endParaRPr lang="pt-BR" sz="1200" dirty="0">
              <a:latin typeface="Myriad Pro"/>
            </a:endParaRPr>
          </a:p>
          <a:p>
            <a:pPr marL="0" indent="0">
              <a:buNone/>
            </a:pPr>
            <a:endParaRPr lang="pt-BR" sz="1800" dirty="0"/>
          </a:p>
          <a:p>
            <a:pPr marL="0" indent="0">
              <a:buNone/>
            </a:pPr>
            <a:endParaRPr lang="pt-BR" sz="2000" dirty="0">
              <a:latin typeface="Myriad Pro"/>
            </a:endParaRPr>
          </a:p>
        </p:txBody>
      </p:sp>
      <p:sp>
        <p:nvSpPr>
          <p:cNvPr id="6" name="CaixaDeTexto 5">
            <a:extLst>
              <a:ext uri="{FF2B5EF4-FFF2-40B4-BE49-F238E27FC236}">
                <a16:creationId xmlns:a16="http://schemas.microsoft.com/office/drawing/2014/main" id="{1D49DAEB-68C9-9AF9-CB88-993B1C32F98E}"/>
              </a:ext>
            </a:extLst>
          </p:cNvPr>
          <p:cNvSpPr txBox="1"/>
          <p:nvPr/>
        </p:nvSpPr>
        <p:spPr>
          <a:xfrm>
            <a:off x="5960097" y="1790069"/>
            <a:ext cx="5775701" cy="3877985"/>
          </a:xfrm>
          <a:prstGeom prst="rect">
            <a:avLst/>
          </a:prstGeom>
          <a:noFill/>
        </p:spPr>
        <p:txBody>
          <a:bodyPr wrap="square">
            <a:spAutoFit/>
          </a:bodyPr>
          <a:lstStyle/>
          <a:p>
            <a:pPr marL="0" indent="0">
              <a:buNone/>
            </a:pPr>
            <a:r>
              <a:rPr lang="pt-BR" sz="1800" dirty="0">
                <a:solidFill>
                  <a:srgbClr val="176C47"/>
                </a:solidFill>
                <a:latin typeface="Verdana" panose="020B0604030504040204" pitchFamily="34" charset="0"/>
                <a:ea typeface="Verdana" panose="020B0604030504040204" pitchFamily="34" charset="0"/>
              </a:rPr>
              <a:t>Art. 37 § 16. “Os órgãos e entidades da administração pública, individual ou conjuntamente, devem realizar avaliação das políticas públicas, inclusive com divulgação do objeto a ser avaliado e dos resultados alcançados, na forma da lei.”       </a:t>
            </a:r>
            <a:r>
              <a:rPr lang="pt-BR" sz="1800" dirty="0">
                <a:solidFill>
                  <a:srgbClr val="176C47"/>
                </a:solidFill>
                <a:latin typeface="Verdana" panose="020B0604030504040204" pitchFamily="34" charset="0"/>
                <a:ea typeface="Verdana" panose="020B0604030504040204" pitchFamily="34" charset="0"/>
                <a:hlinkClick r:id="rId2">
                  <a:extLst>
                    <a:ext uri="{A12FA001-AC4F-418D-AE19-62706E023703}">
                      <ahyp:hlinkClr xmlns:ahyp="http://schemas.microsoft.com/office/drawing/2018/hyperlinkcolor" val="tx"/>
                    </a:ext>
                  </a:extLst>
                </a:hlinkClick>
              </a:rPr>
              <a:t>(Incluído pela Emenda Constitucional nº 109, de 2021)</a:t>
            </a:r>
            <a:endParaRPr lang="pt-BR" sz="1800" dirty="0">
              <a:solidFill>
                <a:srgbClr val="176C47"/>
              </a:solidFill>
              <a:latin typeface="Verdana" panose="020B0604030504040204" pitchFamily="34" charset="0"/>
              <a:ea typeface="Verdana" panose="020B0604030504040204" pitchFamily="34" charset="0"/>
            </a:endParaRPr>
          </a:p>
          <a:p>
            <a:pPr marL="0" indent="0">
              <a:buNone/>
            </a:pPr>
            <a:endParaRPr lang="pt-BR" dirty="0">
              <a:solidFill>
                <a:srgbClr val="176C47"/>
              </a:solidFill>
              <a:latin typeface="Verdana" panose="020B0604030504040204" pitchFamily="34" charset="0"/>
              <a:ea typeface="Verdana" panose="020B0604030504040204" pitchFamily="34" charset="0"/>
            </a:endParaRPr>
          </a:p>
          <a:p>
            <a:pPr marL="0" indent="0">
              <a:buNone/>
            </a:pPr>
            <a:endParaRPr lang="pt-BR" sz="1800" dirty="0">
              <a:solidFill>
                <a:srgbClr val="176C47"/>
              </a:solidFill>
              <a:latin typeface="Verdana" panose="020B0604030504040204" pitchFamily="34" charset="0"/>
              <a:ea typeface="Verdana" panose="020B0604030504040204" pitchFamily="34" charset="0"/>
            </a:endParaRPr>
          </a:p>
          <a:p>
            <a:pPr marL="0" indent="0">
              <a:buNone/>
            </a:pPr>
            <a:endParaRPr lang="pt-BR" dirty="0">
              <a:solidFill>
                <a:srgbClr val="176C47"/>
              </a:solidFill>
              <a:latin typeface="Verdana" panose="020B0604030504040204" pitchFamily="34" charset="0"/>
              <a:ea typeface="Verdana" panose="020B0604030504040204" pitchFamily="34" charset="0"/>
            </a:endParaRPr>
          </a:p>
          <a:p>
            <a:pPr marL="0" indent="0">
              <a:buNone/>
            </a:pPr>
            <a:endParaRPr lang="pt-BR" dirty="0">
              <a:solidFill>
                <a:srgbClr val="176C47"/>
              </a:solidFill>
              <a:latin typeface="Verdana" panose="020B0604030504040204" pitchFamily="34" charset="0"/>
              <a:ea typeface="Verdana" panose="020B0604030504040204" pitchFamily="34" charset="0"/>
            </a:endParaRPr>
          </a:p>
          <a:p>
            <a:pPr marL="0" indent="0">
              <a:buNone/>
            </a:pPr>
            <a:r>
              <a:rPr lang="pt-BR" sz="1800" b="1" dirty="0">
                <a:solidFill>
                  <a:srgbClr val="176C47"/>
                </a:solidFill>
                <a:latin typeface="Verdana" panose="020B0604030504040204" pitchFamily="34" charset="0"/>
                <a:ea typeface="Verdana" panose="020B0604030504040204" pitchFamily="34" charset="0"/>
              </a:rPr>
              <a:t>Como são feitas as leis municipais na prática?  </a:t>
            </a:r>
          </a:p>
          <a:p>
            <a:pPr marL="0" indent="0">
              <a:buNone/>
            </a:pPr>
            <a:endParaRPr lang="pt-BR" sz="1200" dirty="0">
              <a:latin typeface="Myriad Pro"/>
            </a:endParaRPr>
          </a:p>
        </p:txBody>
      </p:sp>
      <p:pic>
        <p:nvPicPr>
          <p:cNvPr id="4" name="Imagem 1788920354" descr="Texto&#10;&#10;Descrição gerada automaticamente">
            <a:extLst>
              <a:ext uri="{FF2B5EF4-FFF2-40B4-BE49-F238E27FC236}">
                <a16:creationId xmlns:a16="http://schemas.microsoft.com/office/drawing/2014/main" id="{66E350E5-712C-A57F-13A9-E502BCCAC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324677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B28B30-0AB4-7307-3B5F-ADB0EE4F10AA}"/>
              </a:ext>
            </a:extLst>
          </p:cNvPr>
          <p:cNvSpPr>
            <a:spLocks noGrp="1"/>
          </p:cNvSpPr>
          <p:nvPr>
            <p:ph type="title"/>
          </p:nvPr>
        </p:nvSpPr>
        <p:spPr/>
        <p:txBody>
          <a:bodyPr>
            <a:normAutofit/>
          </a:bodyPr>
          <a:lstStyle/>
          <a:p>
            <a:r>
              <a:rPr lang="pt-BR" sz="3000" dirty="0">
                <a:solidFill>
                  <a:srgbClr val="176C47"/>
                </a:solidFill>
                <a:latin typeface="Verdana" panose="020B0604030504040204" pitchFamily="34" charset="0"/>
                <a:ea typeface="Verdana" panose="020B0604030504040204" pitchFamily="34" charset="0"/>
                <a:cs typeface="+mn-cs"/>
              </a:rPr>
              <a:t>Principais marcos regulatórios municipais</a:t>
            </a:r>
          </a:p>
        </p:txBody>
      </p:sp>
      <p:sp>
        <p:nvSpPr>
          <p:cNvPr id="7" name="CaixaDeTexto 3">
            <a:extLst>
              <a:ext uri="{FF2B5EF4-FFF2-40B4-BE49-F238E27FC236}">
                <a16:creationId xmlns:a16="http://schemas.microsoft.com/office/drawing/2014/main" id="{A8A656CF-AC63-7686-DD33-002D7A1A953C}"/>
              </a:ext>
            </a:extLst>
          </p:cNvPr>
          <p:cNvSpPr txBox="1"/>
          <p:nvPr/>
        </p:nvSpPr>
        <p:spPr>
          <a:xfrm>
            <a:off x="1027612" y="1759572"/>
            <a:ext cx="5422710" cy="5170646"/>
          </a:xfrm>
          <a:prstGeom prst="rect">
            <a:avLst/>
          </a:prstGeom>
          <a:noFill/>
        </p:spPr>
        <p:txBody>
          <a:bodyPr wrap="square" rtlCol="0">
            <a:spAutoFit/>
          </a:bodyPr>
          <a:lstStyle/>
          <a:p>
            <a:pPr marL="342900" indent="-342900">
              <a:buAutoNum type="arabicPeriod"/>
            </a:pPr>
            <a:r>
              <a:rPr lang="pt-BR" sz="2400" dirty="0">
                <a:latin typeface="Verdana" panose="020B0604030504040204" pitchFamily="34" charset="0"/>
                <a:ea typeface="Verdana" panose="020B0604030504040204" pitchFamily="34" charset="0"/>
              </a:rPr>
              <a:t>Lei Orgânica do Município</a:t>
            </a:r>
          </a:p>
          <a:p>
            <a:pPr marL="342900" indent="-342900">
              <a:buAutoNum type="arabicPeriod"/>
            </a:pPr>
            <a:r>
              <a:rPr lang="pt-BR" sz="2400" dirty="0">
                <a:latin typeface="Verdana" panose="020B0604030504040204" pitchFamily="34" charset="0"/>
                <a:ea typeface="Verdana" panose="020B0604030504040204" pitchFamily="34" charset="0"/>
              </a:rPr>
              <a:t>Código Tributário Municipal</a:t>
            </a:r>
          </a:p>
          <a:p>
            <a:pPr marL="342900" indent="-342900">
              <a:buAutoNum type="arabicPeriod"/>
            </a:pPr>
            <a:r>
              <a:rPr lang="pt-BR" sz="2400" dirty="0">
                <a:latin typeface="Verdana" panose="020B0604030504040204" pitchFamily="34" charset="0"/>
                <a:ea typeface="Verdana" panose="020B0604030504040204" pitchFamily="34" charset="0"/>
              </a:rPr>
              <a:t>Estatuto dos servidores públicos</a:t>
            </a:r>
          </a:p>
          <a:p>
            <a:pPr marL="342900" indent="-342900">
              <a:buAutoNum type="arabicPeriod"/>
            </a:pPr>
            <a:r>
              <a:rPr lang="pt-BR" sz="2400" dirty="0">
                <a:latin typeface="Verdana" panose="020B0604030504040204" pitchFamily="34" charset="0"/>
                <a:ea typeface="Verdana" panose="020B0604030504040204" pitchFamily="34" charset="0"/>
              </a:rPr>
              <a:t>Código Ambiental</a:t>
            </a:r>
          </a:p>
          <a:p>
            <a:pPr marL="342900" indent="-342900">
              <a:buAutoNum type="arabicPeriod"/>
            </a:pPr>
            <a:r>
              <a:rPr lang="pt-BR" sz="2400" dirty="0">
                <a:latin typeface="Verdana" panose="020B0604030504040204" pitchFamily="34" charset="0"/>
                <a:ea typeface="Verdana" panose="020B0604030504040204" pitchFamily="34" charset="0"/>
              </a:rPr>
              <a:t>Código Urbanístico (“lei de posturas”) e Plano Diretor</a:t>
            </a:r>
          </a:p>
          <a:p>
            <a:pPr marL="342900" indent="-342900">
              <a:buAutoNum type="arabicPeriod"/>
            </a:pPr>
            <a:r>
              <a:rPr lang="pt-BR" sz="2400" dirty="0">
                <a:latin typeface="Verdana" panose="020B0604030504040204" pitchFamily="34" charset="0"/>
                <a:ea typeface="Verdana" panose="020B0604030504040204" pitchFamily="34" charset="0"/>
              </a:rPr>
              <a:t>Lei do saneamento básico</a:t>
            </a:r>
          </a:p>
          <a:p>
            <a:pPr marL="342900" indent="-342900">
              <a:buAutoNum type="arabicPeriod"/>
            </a:pPr>
            <a:r>
              <a:rPr lang="pt-BR" sz="2400" dirty="0">
                <a:latin typeface="Verdana" panose="020B0604030504040204" pitchFamily="34" charset="0"/>
                <a:ea typeface="Verdana" panose="020B0604030504040204" pitchFamily="34" charset="0"/>
              </a:rPr>
              <a:t>Lei de mobilidade urbana</a:t>
            </a:r>
          </a:p>
          <a:p>
            <a:pPr marL="342900" indent="-342900">
              <a:buAutoNum type="arabicPeriod"/>
            </a:pPr>
            <a:r>
              <a:rPr lang="pt-BR" sz="2400" dirty="0">
                <a:latin typeface="Verdana" panose="020B0604030504040204" pitchFamily="34" charset="0"/>
                <a:ea typeface="Verdana" panose="020B0604030504040204" pitchFamily="34" charset="0"/>
              </a:rPr>
              <a:t>Lei do serviço de saúde</a:t>
            </a:r>
          </a:p>
          <a:p>
            <a:pPr marL="342900" indent="-342900">
              <a:buAutoNum type="arabicPeriod"/>
            </a:pPr>
            <a:r>
              <a:rPr lang="pt-BR" sz="2400" dirty="0">
                <a:latin typeface="Verdana" panose="020B0604030504040204" pitchFamily="34" charset="0"/>
                <a:ea typeface="Verdana" panose="020B0604030504040204" pitchFamily="34" charset="0"/>
              </a:rPr>
              <a:t>Lei de incentivo à cultura</a:t>
            </a:r>
          </a:p>
          <a:p>
            <a:pPr marL="342900" indent="-342900">
              <a:buAutoNum type="arabicPeriod"/>
            </a:pPr>
            <a:r>
              <a:rPr lang="pt-BR" sz="2400" dirty="0">
                <a:latin typeface="Verdana" panose="020B0604030504040204" pitchFamily="34" charset="0"/>
                <a:ea typeface="Verdana" panose="020B0604030504040204" pitchFamily="34" charset="0"/>
              </a:rPr>
              <a:t>Lei sobre serviços municipais de educação</a:t>
            </a:r>
          </a:p>
          <a:p>
            <a:endParaRPr lang="pt-BR" dirty="0">
              <a:latin typeface="Verdana" panose="020B0604030504040204" pitchFamily="34" charset="0"/>
              <a:ea typeface="Verdana" panose="020B0604030504040204" pitchFamily="34" charset="0"/>
            </a:endParaRPr>
          </a:p>
        </p:txBody>
      </p:sp>
      <p:sp>
        <p:nvSpPr>
          <p:cNvPr id="8" name="CaixaDeTexto 3">
            <a:extLst>
              <a:ext uri="{FF2B5EF4-FFF2-40B4-BE49-F238E27FC236}">
                <a16:creationId xmlns:a16="http://schemas.microsoft.com/office/drawing/2014/main" id="{F987645C-5E68-1A99-CDDF-0BF1F6FE0952}"/>
              </a:ext>
            </a:extLst>
          </p:cNvPr>
          <p:cNvSpPr txBox="1"/>
          <p:nvPr/>
        </p:nvSpPr>
        <p:spPr>
          <a:xfrm>
            <a:off x="6291072" y="2805902"/>
            <a:ext cx="5900928" cy="1600438"/>
          </a:xfrm>
          <a:prstGeom prst="rect">
            <a:avLst/>
          </a:prstGeom>
          <a:noFill/>
        </p:spPr>
        <p:txBody>
          <a:bodyPr wrap="square" rtlCol="0">
            <a:spAutoFit/>
          </a:bodyPr>
          <a:lstStyle/>
          <a:p>
            <a:pPr marL="0" indent="0">
              <a:buNone/>
            </a:pPr>
            <a:r>
              <a:rPr lang="pt-BR" sz="2000" b="1" dirty="0">
                <a:solidFill>
                  <a:srgbClr val="176C47"/>
                </a:solidFill>
                <a:latin typeface="Verdana" panose="020B0604030504040204" pitchFamily="34" charset="0"/>
                <a:ea typeface="Verdana" panose="020B0604030504040204" pitchFamily="34" charset="0"/>
              </a:rPr>
              <a:t>Estão atualizados conforme legislação federal, legislação estadual e práticas de sucesso em outros entes federativos e experiências internacionais?</a:t>
            </a:r>
            <a:endParaRPr lang="pt-BR" sz="2000" b="1" dirty="0">
              <a:latin typeface="Verdana" panose="020B0604030504040204" pitchFamily="34" charset="0"/>
              <a:ea typeface="Verdana" panose="020B0604030504040204" pitchFamily="34" charset="0"/>
            </a:endParaRPr>
          </a:p>
          <a:p>
            <a:endParaRPr lang="pt-BR"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00554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4087F334-42E8-C6B5-18E6-EA752F28A88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1A6A512-4B72-DED7-E382-51BFB5BDA3E3}"/>
              </a:ext>
            </a:extLst>
          </p:cNvPr>
          <p:cNvSpPr>
            <a:spLocks noGrp="1"/>
          </p:cNvSpPr>
          <p:nvPr>
            <p:ph type="title"/>
          </p:nvPr>
        </p:nvSpPr>
        <p:spPr>
          <a:xfrm>
            <a:off x="294861" y="1595335"/>
            <a:ext cx="7325139" cy="3063875"/>
          </a:xfrm>
        </p:spPr>
        <p:txBody>
          <a:bodyPr>
            <a:normAutofit/>
          </a:bodyPr>
          <a:lstStyle/>
          <a:p>
            <a:r>
              <a:rPr lang="pt-BR" sz="3200" dirty="0">
                <a:solidFill>
                  <a:srgbClr val="176C47"/>
                </a:solidFill>
                <a:latin typeface="Verdana" panose="020B0604030504040204" pitchFamily="34" charset="0"/>
                <a:ea typeface="Verdana" panose="020B0604030504040204" pitchFamily="34" charset="0"/>
              </a:rPr>
              <a:t>ATUALIDADES LEGISLATIVAS QUE IMPACTAM OS MUNICÍPIOS</a:t>
            </a:r>
          </a:p>
        </p:txBody>
      </p:sp>
      <p:pic>
        <p:nvPicPr>
          <p:cNvPr id="4" name="Imagem 3" descr="Uma imagem contendo placa, pendurado, rua&#10;&#10;Descrição gerada automaticamente">
            <a:extLst>
              <a:ext uri="{FF2B5EF4-FFF2-40B4-BE49-F238E27FC236}">
                <a16:creationId xmlns:a16="http://schemas.microsoft.com/office/drawing/2014/main" id="{EC2EF285-DE3F-3C54-9832-5C4EFC6A2C8B}"/>
              </a:ext>
            </a:extLst>
          </p:cNvPr>
          <p:cNvPicPr>
            <a:picLocks noChangeAspect="1"/>
          </p:cNvPicPr>
          <p:nvPr/>
        </p:nvPicPr>
        <p:blipFill>
          <a:blip r:embed="rId2">
            <a:alphaModFix amt="73000"/>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620000" y="0"/>
            <a:ext cx="4572000" cy="6858000"/>
          </a:xfrm>
          <a:prstGeom prst="rect">
            <a:avLst/>
          </a:prstGeom>
        </p:spPr>
      </p:pic>
    </p:spTree>
    <p:extLst>
      <p:ext uri="{BB962C8B-B14F-4D97-AF65-F5344CB8AC3E}">
        <p14:creationId xmlns:p14="http://schemas.microsoft.com/office/powerpoint/2010/main" val="168815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D431FCA5-CDA4-9243-CE09-275DEDE876C6}"/>
            </a:ext>
          </a:extLst>
        </p:cNvPr>
        <p:cNvGrpSpPr/>
        <p:nvPr/>
      </p:nvGrpSpPr>
      <p:grpSpPr>
        <a:xfrm>
          <a:off x="0" y="0"/>
          <a:ext cx="0" cy="0"/>
          <a:chOff x="0" y="0"/>
          <a:chExt cx="0" cy="0"/>
        </a:xfrm>
      </p:grpSpPr>
      <p:graphicFrame>
        <p:nvGraphicFramePr>
          <p:cNvPr id="4" name="Tabela 3">
            <a:extLst>
              <a:ext uri="{FF2B5EF4-FFF2-40B4-BE49-F238E27FC236}">
                <a16:creationId xmlns:a16="http://schemas.microsoft.com/office/drawing/2014/main" id="{FF627773-144D-7F72-A21F-AB44E22E4CC1}"/>
              </a:ext>
            </a:extLst>
          </p:cNvPr>
          <p:cNvGraphicFramePr>
            <a:graphicFrameLocks noGrp="1"/>
          </p:cNvGraphicFramePr>
          <p:nvPr/>
        </p:nvGraphicFramePr>
        <p:xfrm>
          <a:off x="649356" y="928468"/>
          <a:ext cx="10876722" cy="2300127"/>
        </p:xfrm>
        <a:graphic>
          <a:graphicData uri="http://schemas.openxmlformats.org/drawingml/2006/table">
            <a:tbl>
              <a:tblPr firstRow="1" firstCol="1" bandRow="1">
                <a:tableStyleId>{2D5ABB26-0587-4C30-8999-92F81FD0307C}</a:tableStyleId>
              </a:tblPr>
              <a:tblGrid>
                <a:gridCol w="3697561">
                  <a:extLst>
                    <a:ext uri="{9D8B030D-6E8A-4147-A177-3AD203B41FA5}">
                      <a16:colId xmlns:a16="http://schemas.microsoft.com/office/drawing/2014/main" val="4157921959"/>
                    </a:ext>
                  </a:extLst>
                </a:gridCol>
                <a:gridCol w="7179161">
                  <a:extLst>
                    <a:ext uri="{9D8B030D-6E8A-4147-A177-3AD203B41FA5}">
                      <a16:colId xmlns:a16="http://schemas.microsoft.com/office/drawing/2014/main" val="2063384681"/>
                    </a:ext>
                  </a:extLst>
                </a:gridCol>
              </a:tblGrid>
              <a:tr h="1155195">
                <a:tc>
                  <a:txBody>
                    <a:bodyPr/>
                    <a:lstStyle/>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Emenda Constitucional nº 124 de 14.7.2022</a:t>
                      </a:r>
                      <a:endParaRPr lang="pt-BR" sz="105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616" marR="41616" marT="0" marB="0">
                    <a:lnT w="12700" cap="flat" cmpd="sng" algn="ctr">
                      <a:noFill/>
                      <a:prstDash val="solid"/>
                      <a:round/>
                      <a:headEnd type="none" w="med" len="med"/>
                      <a:tailEnd type="none" w="med" len="med"/>
                    </a:lnT>
                  </a:tcPr>
                </a:tc>
                <a:tc>
                  <a:txBody>
                    <a:bodyPr/>
                    <a:lstStyle/>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Institui o piso salarial nacional do enfermeiro, do técnico de enfermagem, do auxiliar de enfermagem e da parteira.</a:t>
                      </a:r>
                    </a:p>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 </a:t>
                      </a:r>
                      <a:endParaRPr lang="pt-BR" sz="105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616" marR="41616" marT="0" marB="0"/>
                </a:tc>
                <a:extLst>
                  <a:ext uri="{0D108BD9-81ED-4DB2-BD59-A6C34878D82A}">
                    <a16:rowId xmlns:a16="http://schemas.microsoft.com/office/drawing/2014/main" val="574263573"/>
                  </a:ext>
                </a:extLst>
              </a:tr>
              <a:tr h="1144932">
                <a:tc>
                  <a:txBody>
                    <a:bodyPr/>
                    <a:lstStyle/>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Emenda Constitucional nº 128 de 22.12.2022</a:t>
                      </a:r>
                      <a:endParaRPr lang="pt-BR" sz="105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616" marR="41616" marT="0" marB="0"/>
                </a:tc>
                <a:tc>
                  <a:txBody>
                    <a:bodyPr/>
                    <a:lstStyle/>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Acrescenta § 7º ao art. 167 da Constituição Federal, para proibir a imposição e a transferência, por lei, de qualquer encargo financeiro decorrente da prestação de serviço público para a União, os Estados, o Distrito Federal e os Municípios.</a:t>
                      </a:r>
                    </a:p>
                    <a:p>
                      <a:pPr algn="ctr">
                        <a:lnSpc>
                          <a:spcPct val="125000"/>
                        </a:lnSpc>
                        <a:spcAft>
                          <a:spcPts val="800"/>
                        </a:spcAft>
                      </a:pPr>
                      <a:r>
                        <a:rPr lang="pt-BR" sz="1050" b="1" kern="100" dirty="0">
                          <a:solidFill>
                            <a:srgbClr val="176C47"/>
                          </a:solidFill>
                          <a:effectLst/>
                          <a:latin typeface="Verdana" panose="020B0604030504040204" pitchFamily="34" charset="0"/>
                          <a:ea typeface="Verdana" panose="020B0604030504040204" pitchFamily="34" charset="0"/>
                        </a:rPr>
                        <a:t> </a:t>
                      </a:r>
                      <a:endParaRPr lang="pt-BR" sz="105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616" marR="41616" marT="0" marB="0"/>
                </a:tc>
                <a:extLst>
                  <a:ext uri="{0D108BD9-81ED-4DB2-BD59-A6C34878D82A}">
                    <a16:rowId xmlns:a16="http://schemas.microsoft.com/office/drawing/2014/main" val="1459994581"/>
                  </a:ext>
                </a:extLst>
              </a:tr>
            </a:tbl>
          </a:graphicData>
        </a:graphic>
      </p:graphicFrame>
      <p:graphicFrame>
        <p:nvGraphicFramePr>
          <p:cNvPr id="3" name="Tabela 2">
            <a:extLst>
              <a:ext uri="{FF2B5EF4-FFF2-40B4-BE49-F238E27FC236}">
                <a16:creationId xmlns:a16="http://schemas.microsoft.com/office/drawing/2014/main" id="{9AC2CDEB-77B6-4BA4-87A7-5DE0038700F3}"/>
              </a:ext>
            </a:extLst>
          </p:cNvPr>
          <p:cNvGraphicFramePr>
            <a:graphicFrameLocks noGrp="1"/>
          </p:cNvGraphicFramePr>
          <p:nvPr/>
        </p:nvGraphicFramePr>
        <p:xfrm>
          <a:off x="649356" y="3429001"/>
          <a:ext cx="11088756" cy="2168422"/>
        </p:xfrm>
        <a:graphic>
          <a:graphicData uri="http://schemas.openxmlformats.org/drawingml/2006/table">
            <a:tbl>
              <a:tblPr firstRow="1" firstCol="1" bandRow="1">
                <a:tableStyleId>{2D5ABB26-0587-4C30-8999-92F81FD0307C}</a:tableStyleId>
              </a:tblPr>
              <a:tblGrid>
                <a:gridCol w="3613155">
                  <a:extLst>
                    <a:ext uri="{9D8B030D-6E8A-4147-A177-3AD203B41FA5}">
                      <a16:colId xmlns:a16="http://schemas.microsoft.com/office/drawing/2014/main" val="2099863415"/>
                    </a:ext>
                  </a:extLst>
                </a:gridCol>
                <a:gridCol w="7475601">
                  <a:extLst>
                    <a:ext uri="{9D8B030D-6E8A-4147-A177-3AD203B41FA5}">
                      <a16:colId xmlns:a16="http://schemas.microsoft.com/office/drawing/2014/main" val="2949354627"/>
                    </a:ext>
                  </a:extLst>
                </a:gridCol>
              </a:tblGrid>
              <a:tr h="1287535">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 Lei Complementar nº 198 de 28.7.2023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380" marR="41380"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Altera a Lei Complementar nº 91, de 22 de dezembro de 1997, para manter os coeficientes do Fundo de Participação dos Municípios (FPM) de Municípios com redução populacional aferida em censo demográfico, aplicando redutor financeiro sobre eventuais ganhos, na forma e no prazo que especifica; e altera a Lei nº 14.133, de 1º de abril de 2021 (Lei de Licitações e Contratos Administrativos).</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3711321330"/>
                  </a:ext>
                </a:extLst>
              </a:tr>
              <a:tr h="880887">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Complementar nº 202 de 15.12.2023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380" marR="41380" marT="0" marB="0"/>
                </a:tc>
                <a:tc>
                  <a:txBody>
                    <a:bodyPr/>
                    <a:lstStyle/>
                    <a:p>
                      <a:pPr algn="ctr">
                        <a:lnSpc>
                          <a:spcPct val="125000"/>
                        </a:lnSpc>
                      </a:pPr>
                      <a:r>
                        <a:rPr lang="pt-BR" sz="1000" b="1" kern="100" dirty="0">
                          <a:solidFill>
                            <a:srgbClr val="176C47"/>
                          </a:solidFill>
                          <a:effectLst/>
                          <a:latin typeface="Verdana" panose="020B0604030504040204" pitchFamily="34" charset="0"/>
                          <a:ea typeface="Verdana" panose="020B0604030504040204" pitchFamily="34" charset="0"/>
                        </a:rPr>
                        <a:t>Altera a Lei Complementar nº 195, de 8 de julho de 2022 (Lei Paulo Gustavo), para prorrogar até 31 de dezembro de 2024 o prazo de execução dos recursos por Estados, Distrito Federal e Municípios.</a:t>
                      </a:r>
                    </a:p>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 </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41380" marR="41380" marT="0" marB="0"/>
                </a:tc>
                <a:extLst>
                  <a:ext uri="{0D108BD9-81ED-4DB2-BD59-A6C34878D82A}">
                    <a16:rowId xmlns:a16="http://schemas.microsoft.com/office/drawing/2014/main" val="977160024"/>
                  </a:ext>
                </a:extLst>
              </a:tr>
            </a:tbl>
          </a:graphicData>
        </a:graphic>
      </p:graphicFrame>
      <p:pic>
        <p:nvPicPr>
          <p:cNvPr id="2" name="Imagem 1788920354" descr="Texto&#10;&#10;Descrição gerada automaticamente">
            <a:extLst>
              <a:ext uri="{FF2B5EF4-FFF2-40B4-BE49-F238E27FC236}">
                <a16:creationId xmlns:a16="http://schemas.microsoft.com/office/drawing/2014/main" id="{B97179A3-DD56-395E-3A3B-35D6185C7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3894224955"/>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TextBox 2"/>
          <p:cNvSpPr txBox="1"/>
          <p:nvPr/>
        </p:nvSpPr>
        <p:spPr>
          <a:xfrm>
            <a:off x="1881447" y="1967061"/>
            <a:ext cx="8429106" cy="2923877"/>
          </a:xfrm>
          <a:prstGeom prst="rect">
            <a:avLst/>
          </a:prstGeom>
          <a:noFill/>
          <a:ln>
            <a:noFill/>
          </a:ln>
        </p:spPr>
        <p:txBody>
          <a:bodyPr wrap="square" rtlCol="0" anchor="ctr">
            <a:spAutoFit/>
          </a:bodyPr>
          <a:lstStyle/>
          <a:p>
            <a:pPr algn="ctr">
              <a:lnSpc>
                <a:spcPct val="150000"/>
              </a:lnSpc>
            </a:pPr>
            <a:r>
              <a:rPr lang="pt-BR" sz="2800" b="1" dirty="0">
                <a:solidFill>
                  <a:srgbClr val="176C47"/>
                </a:solidFill>
                <a:latin typeface="Verdana" panose="020B0604030504040204" pitchFamily="34" charset="0"/>
                <a:ea typeface="Verdana" panose="020B0604030504040204" pitchFamily="34" charset="0"/>
                <a:cs typeface="Myriad Pro"/>
              </a:rPr>
              <a:t>“Ninguém vive na União ou no Estado.</a:t>
            </a:r>
          </a:p>
          <a:p>
            <a:pPr algn="ctr">
              <a:lnSpc>
                <a:spcPct val="150000"/>
              </a:lnSpc>
            </a:pPr>
            <a:r>
              <a:rPr lang="pt-BR" sz="2800" b="1" dirty="0">
                <a:solidFill>
                  <a:srgbClr val="176C47"/>
                </a:solidFill>
                <a:latin typeface="Verdana" panose="020B0604030504040204" pitchFamily="34" charset="0"/>
                <a:ea typeface="Verdana" panose="020B0604030504040204" pitchFamily="34" charset="0"/>
                <a:cs typeface="Myriad Pro"/>
              </a:rPr>
              <a:t> As pessoas vivem no Município.” </a:t>
            </a:r>
          </a:p>
          <a:p>
            <a:pPr algn="ctr">
              <a:lnSpc>
                <a:spcPct val="150000"/>
              </a:lnSpc>
            </a:pPr>
            <a:r>
              <a:rPr lang="pt-BR" sz="2000" b="1" dirty="0">
                <a:solidFill>
                  <a:srgbClr val="0E4A9D"/>
                </a:solidFill>
                <a:latin typeface="Verdana" panose="020B0604030504040204" pitchFamily="34" charset="0"/>
                <a:ea typeface="Verdana" panose="020B0604030504040204" pitchFamily="34" charset="0"/>
                <a:cs typeface="Myriad Pro"/>
              </a:rPr>
              <a:t>André Franco Montoro</a:t>
            </a:r>
            <a:endParaRPr lang="en-US" sz="2000" b="1" dirty="0">
              <a:solidFill>
                <a:srgbClr val="0E4A9D"/>
              </a:solidFill>
              <a:latin typeface="Verdana" panose="020B0604030504040204" pitchFamily="34" charset="0"/>
              <a:ea typeface="Verdana" panose="020B0604030504040204" pitchFamily="34" charset="0"/>
              <a:cs typeface="Myriad Pro"/>
            </a:endParaRPr>
          </a:p>
          <a:p>
            <a:pPr algn="ctr"/>
            <a:endParaRPr lang="en-US" sz="3500" b="1" dirty="0">
              <a:latin typeface="Myriad Pro"/>
              <a:cs typeface="Myriad Pro"/>
            </a:endParaRPr>
          </a:p>
          <a:p>
            <a:pPr algn="ctr"/>
            <a:endParaRPr lang="en-US" sz="3500" b="1" dirty="0">
              <a:latin typeface="Myriad Pro"/>
              <a:cs typeface="Myriad Pro"/>
            </a:endParaRPr>
          </a:p>
        </p:txBody>
      </p:sp>
      <p:sp>
        <p:nvSpPr>
          <p:cNvPr id="4" name="Espaço Reservado para Número de Slide 3"/>
          <p:cNvSpPr>
            <a:spLocks noGrp="1"/>
          </p:cNvSpPr>
          <p:nvPr>
            <p:ph type="sldNum" sz="quarter" idx="12"/>
          </p:nvPr>
        </p:nvSpPr>
        <p:spPr/>
        <p:txBody>
          <a:bodyPr/>
          <a:lstStyle/>
          <a:p>
            <a:fld id="{75418DDD-8A65-B544-836A-057D0527D92B}" type="slidenum">
              <a:rPr lang="en-US" smtClean="0"/>
              <a:pPr/>
              <a:t>2</a:t>
            </a:fld>
            <a:endParaRPr lang="en-US"/>
          </a:p>
        </p:txBody>
      </p:sp>
      <p:pic>
        <p:nvPicPr>
          <p:cNvPr id="7" name="Imagem 1788920354" descr="Texto&#10;&#10;Descrição gerada automaticamente">
            <a:extLst>
              <a:ext uri="{FF2B5EF4-FFF2-40B4-BE49-F238E27FC236}">
                <a16:creationId xmlns:a16="http://schemas.microsoft.com/office/drawing/2014/main" id="{C23EB25C-975D-298C-86D3-C01C3D2E69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3351680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a:extLst>
            <a:ext uri="{FF2B5EF4-FFF2-40B4-BE49-F238E27FC236}">
              <a16:creationId xmlns:a16="http://schemas.microsoft.com/office/drawing/2014/main" id="{A7693BBB-44E3-3D74-6714-3C6AFC02AC98}"/>
            </a:ext>
          </a:extLst>
        </p:cNvPr>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81024B48-0073-6EC0-8951-CD8525A73E52}"/>
              </a:ext>
            </a:extLst>
          </p:cNvPr>
          <p:cNvGraphicFramePr>
            <a:graphicFrameLocks noGrp="1"/>
          </p:cNvGraphicFramePr>
          <p:nvPr>
            <p:extLst>
              <p:ext uri="{D42A27DB-BD31-4B8C-83A1-F6EECF244321}">
                <p14:modId xmlns:p14="http://schemas.microsoft.com/office/powerpoint/2010/main" val="3878523442"/>
              </p:ext>
            </p:extLst>
          </p:nvPr>
        </p:nvGraphicFramePr>
        <p:xfrm>
          <a:off x="632791" y="2491518"/>
          <a:ext cx="10863470" cy="1078811"/>
        </p:xfrm>
        <a:graphic>
          <a:graphicData uri="http://schemas.openxmlformats.org/drawingml/2006/table">
            <a:tbl>
              <a:tblPr firstRow="1" firstCol="1" bandRow="1">
                <a:tableStyleId>{2D5ABB26-0587-4C30-8999-92F81FD0307C}</a:tableStyleId>
              </a:tblPr>
              <a:tblGrid>
                <a:gridCol w="4201722">
                  <a:extLst>
                    <a:ext uri="{9D8B030D-6E8A-4147-A177-3AD203B41FA5}">
                      <a16:colId xmlns:a16="http://schemas.microsoft.com/office/drawing/2014/main" val="3505508226"/>
                    </a:ext>
                  </a:extLst>
                </a:gridCol>
                <a:gridCol w="6661748">
                  <a:extLst>
                    <a:ext uri="{9D8B030D-6E8A-4147-A177-3AD203B41FA5}">
                      <a16:colId xmlns:a16="http://schemas.microsoft.com/office/drawing/2014/main" val="2203637411"/>
                    </a:ext>
                  </a:extLst>
                </a:gridCol>
              </a:tblGrid>
              <a:tr h="0">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14.341 de 18.5.2022</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8836" marR="28836"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Dispõe sobre a Associação de Representação de Municípios; e altera a Lei nº 13.105, de 16 de março de 2015 (Código de Processo Civil).</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8836" marR="28836" marT="0" marB="0"/>
                </a:tc>
                <a:extLst>
                  <a:ext uri="{0D108BD9-81ED-4DB2-BD59-A6C34878D82A}">
                    <a16:rowId xmlns:a16="http://schemas.microsoft.com/office/drawing/2014/main" val="901624413"/>
                  </a:ext>
                </a:extLst>
              </a:tr>
              <a:tr h="719083">
                <a:tc>
                  <a:txBody>
                    <a:bodyPr/>
                    <a:lstStyle/>
                    <a:p>
                      <a:pPr algn="ctr">
                        <a:lnSpc>
                          <a:spcPct val="125000"/>
                        </a:lnSpc>
                        <a:spcAft>
                          <a:spcPts val="800"/>
                        </a:spcAft>
                      </a:pP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8836" marR="28836" marT="0" marB="0"/>
                </a:tc>
                <a:tc>
                  <a:txBody>
                    <a:bodyPr/>
                    <a:lstStyle/>
                    <a:p>
                      <a:pPr algn="ctr">
                        <a:lnSpc>
                          <a:spcPct val="125000"/>
                        </a:lnSpc>
                        <a:spcAft>
                          <a:spcPts val="800"/>
                        </a:spcAft>
                      </a:pP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8836" marR="28836" marT="0" marB="0"/>
                </a:tc>
                <a:extLst>
                  <a:ext uri="{0D108BD9-81ED-4DB2-BD59-A6C34878D82A}">
                    <a16:rowId xmlns:a16="http://schemas.microsoft.com/office/drawing/2014/main" val="2839610430"/>
                  </a:ext>
                </a:extLst>
              </a:tr>
            </a:tbl>
          </a:graphicData>
        </a:graphic>
      </p:graphicFrame>
      <p:graphicFrame>
        <p:nvGraphicFramePr>
          <p:cNvPr id="7" name="Tabela 6">
            <a:extLst>
              <a:ext uri="{FF2B5EF4-FFF2-40B4-BE49-F238E27FC236}">
                <a16:creationId xmlns:a16="http://schemas.microsoft.com/office/drawing/2014/main" id="{555FDE98-C977-069D-0F1A-03F06F1E14AB}"/>
              </a:ext>
            </a:extLst>
          </p:cNvPr>
          <p:cNvGraphicFramePr>
            <a:graphicFrameLocks noGrp="1"/>
          </p:cNvGraphicFramePr>
          <p:nvPr/>
        </p:nvGraphicFramePr>
        <p:xfrm>
          <a:off x="632791" y="450919"/>
          <a:ext cx="10863470" cy="1771775"/>
        </p:xfrm>
        <a:graphic>
          <a:graphicData uri="http://schemas.openxmlformats.org/drawingml/2006/table">
            <a:tbl>
              <a:tblPr firstRow="1" firstCol="1" bandRow="1">
                <a:tableStyleId>{2D5ABB26-0587-4C30-8999-92F81FD0307C}</a:tableStyleId>
              </a:tblPr>
              <a:tblGrid>
                <a:gridCol w="4221645">
                  <a:extLst>
                    <a:ext uri="{9D8B030D-6E8A-4147-A177-3AD203B41FA5}">
                      <a16:colId xmlns:a16="http://schemas.microsoft.com/office/drawing/2014/main" val="1531262843"/>
                    </a:ext>
                  </a:extLst>
                </a:gridCol>
                <a:gridCol w="6641825">
                  <a:extLst>
                    <a:ext uri="{9D8B030D-6E8A-4147-A177-3AD203B41FA5}">
                      <a16:colId xmlns:a16="http://schemas.microsoft.com/office/drawing/2014/main" val="2050840455"/>
                    </a:ext>
                  </a:extLst>
                </a:gridCol>
              </a:tblGrid>
              <a:tr h="1087651">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14.628 de 20.7.2023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9367" marR="29367"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Institui o Programa de Aquisição de Alimentos (PAA) e o Programa Cozinha Solidária; altera as Leis </a:t>
                      </a:r>
                      <a:r>
                        <a:rPr lang="pt-BR" sz="1000" b="1" kern="100" dirty="0" err="1">
                          <a:solidFill>
                            <a:srgbClr val="176C47"/>
                          </a:solidFill>
                          <a:effectLst/>
                          <a:latin typeface="Verdana" panose="020B0604030504040204" pitchFamily="34" charset="0"/>
                          <a:ea typeface="Verdana" panose="020B0604030504040204" pitchFamily="34" charset="0"/>
                        </a:rPr>
                        <a:t>nºs</a:t>
                      </a:r>
                      <a:r>
                        <a:rPr lang="pt-BR" sz="1000" b="1" kern="100" dirty="0">
                          <a:solidFill>
                            <a:srgbClr val="176C47"/>
                          </a:solidFill>
                          <a:effectLst/>
                          <a:latin typeface="Verdana" panose="020B0604030504040204" pitchFamily="34" charset="0"/>
                          <a:ea typeface="Verdana" panose="020B0604030504040204" pitchFamily="34" charset="0"/>
                        </a:rPr>
                        <a:t> 12.512, de 14 de outubro de 2011, e 14.133, de 1º de abril de 2021 (Lei de Licitações e Contratos Administrativos); e revoga dispositivos das Leis </a:t>
                      </a:r>
                      <a:r>
                        <a:rPr lang="pt-BR" sz="1000" b="1" kern="100" dirty="0" err="1">
                          <a:solidFill>
                            <a:srgbClr val="176C47"/>
                          </a:solidFill>
                          <a:effectLst/>
                          <a:latin typeface="Verdana" panose="020B0604030504040204" pitchFamily="34" charset="0"/>
                          <a:ea typeface="Verdana" panose="020B0604030504040204" pitchFamily="34" charset="0"/>
                        </a:rPr>
                        <a:t>nºs</a:t>
                      </a:r>
                      <a:r>
                        <a:rPr lang="pt-BR" sz="1000" b="1" kern="100" dirty="0">
                          <a:solidFill>
                            <a:srgbClr val="176C47"/>
                          </a:solidFill>
                          <a:effectLst/>
                          <a:latin typeface="Verdana" panose="020B0604030504040204" pitchFamily="34" charset="0"/>
                          <a:ea typeface="Verdana" panose="020B0604030504040204" pitchFamily="34" charset="0"/>
                        </a:rPr>
                        <a:t> 11.718, de 20 de junho de 2008, 11.775, de 17 de setembro de 2008, 12.512, de 14 de outubro de 2011, e 14.284, de 29 de dezembro de 2021.</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9367" marR="29367" marT="0" marB="0"/>
                </a:tc>
                <a:extLst>
                  <a:ext uri="{0D108BD9-81ED-4DB2-BD59-A6C34878D82A}">
                    <a16:rowId xmlns:a16="http://schemas.microsoft.com/office/drawing/2014/main" val="298507190"/>
                  </a:ext>
                </a:extLst>
              </a:tr>
              <a:tr h="684124">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14.536 de 20.1.2023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9367" marR="29367"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Altera a Lei nº 11.350, de 5 de outubro de 2006, a fim de considerar os Agentes Comunitários de Saúde e os Agentes de Combate às Endemias como profissionais de saúde, com profissões regulamentadas, para a finalidade que especifica.</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9367" marR="29367" marT="0" marB="0"/>
                </a:tc>
                <a:extLst>
                  <a:ext uri="{0D108BD9-81ED-4DB2-BD59-A6C34878D82A}">
                    <a16:rowId xmlns:a16="http://schemas.microsoft.com/office/drawing/2014/main" val="2693783715"/>
                  </a:ext>
                </a:extLst>
              </a:tr>
            </a:tbl>
          </a:graphicData>
        </a:graphic>
      </p:graphicFrame>
      <p:graphicFrame>
        <p:nvGraphicFramePr>
          <p:cNvPr id="8" name="Tabela 7">
            <a:extLst>
              <a:ext uri="{FF2B5EF4-FFF2-40B4-BE49-F238E27FC236}">
                <a16:creationId xmlns:a16="http://schemas.microsoft.com/office/drawing/2014/main" id="{625A9DB5-50AD-FA67-F57D-70DD757CFCC4}"/>
              </a:ext>
            </a:extLst>
          </p:cNvPr>
          <p:cNvGraphicFramePr>
            <a:graphicFrameLocks noGrp="1"/>
          </p:cNvGraphicFramePr>
          <p:nvPr>
            <p:extLst>
              <p:ext uri="{D42A27DB-BD31-4B8C-83A1-F6EECF244321}">
                <p14:modId xmlns:p14="http://schemas.microsoft.com/office/powerpoint/2010/main" val="4283774183"/>
              </p:ext>
            </p:extLst>
          </p:nvPr>
        </p:nvGraphicFramePr>
        <p:xfrm>
          <a:off x="695739" y="3030923"/>
          <a:ext cx="11001191" cy="2514284"/>
        </p:xfrm>
        <a:graphic>
          <a:graphicData uri="http://schemas.openxmlformats.org/drawingml/2006/table">
            <a:tbl>
              <a:tblPr firstRow="1" firstCol="1" bandRow="1">
                <a:tableStyleId>{2D5ABB26-0587-4C30-8999-92F81FD0307C}</a:tableStyleId>
              </a:tblPr>
              <a:tblGrid>
                <a:gridCol w="4110338">
                  <a:extLst>
                    <a:ext uri="{9D8B030D-6E8A-4147-A177-3AD203B41FA5}">
                      <a16:colId xmlns:a16="http://schemas.microsoft.com/office/drawing/2014/main" val="3880396504"/>
                    </a:ext>
                  </a:extLst>
                </a:gridCol>
                <a:gridCol w="6890853">
                  <a:extLst>
                    <a:ext uri="{9D8B030D-6E8A-4147-A177-3AD203B41FA5}">
                      <a16:colId xmlns:a16="http://schemas.microsoft.com/office/drawing/2014/main" val="748017120"/>
                    </a:ext>
                  </a:extLst>
                </a:gridCol>
              </a:tblGrid>
              <a:tr h="1261191">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14.770 de 22.12.2023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Altera a Lei nº 14.133, de 1º de abril de 2021 (Lei de Licitações e Contratos Administrativos), para determinar o modo de disputa fechado nas licitações de obras e serviços que especifica, facultar a adesão de Município a ata de registro de preços licitada por outro ente do mesmo nível federativo, dispor sobre a execução e liquidação do objeto remanescente de contrato administrativo rescindido, permitir a prestação de garantia na forma de título de capitalização e promover a gestão e a aplicação eficientes dos recursos oriundos de convênios e contratos de repasse.</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extLst>
                  <a:ext uri="{0D108BD9-81ED-4DB2-BD59-A6C34878D82A}">
                    <a16:rowId xmlns:a16="http://schemas.microsoft.com/office/drawing/2014/main" val="2253626604"/>
                  </a:ext>
                </a:extLst>
              </a:tr>
              <a:tr h="345737">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14.748 de 5.12.2023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Altera a Lei nº 12.587, de 3 de janeiro de 2012, a fim de dispor sobre o prazo para a elaboração do Plano de Mobilidade Urbana pelos Municípios.</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extLst>
                  <a:ext uri="{0D108BD9-81ED-4DB2-BD59-A6C34878D82A}">
                    <a16:rowId xmlns:a16="http://schemas.microsoft.com/office/drawing/2014/main" val="831475131"/>
                  </a:ext>
                </a:extLst>
              </a:tr>
              <a:tr h="809567">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LEI Nº 14.662 de 24.8.2023</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tc>
                  <a:txBody>
                    <a:bodyPr/>
                    <a:lstStyle/>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Altera a Lei nº 11.107, de 6 de abril de 2005, para determinar que a alteração de contrato de consórcio público dependerá de ratificação mediante leis aprovadas pela maioria dos entes federativos consorciados.</a:t>
                      </a:r>
                    </a:p>
                    <a:p>
                      <a:pPr algn="ctr">
                        <a:lnSpc>
                          <a:spcPct val="125000"/>
                        </a:lnSpc>
                        <a:spcAft>
                          <a:spcPts val="800"/>
                        </a:spcAft>
                      </a:pPr>
                      <a:r>
                        <a:rPr lang="pt-BR" sz="1000" b="1" kern="100" dirty="0">
                          <a:solidFill>
                            <a:srgbClr val="176C47"/>
                          </a:solidFill>
                          <a:effectLst/>
                          <a:latin typeface="Verdana" panose="020B0604030504040204" pitchFamily="34" charset="0"/>
                          <a:ea typeface="Verdana" panose="020B0604030504040204" pitchFamily="34" charset="0"/>
                        </a:rPr>
                        <a:t> </a:t>
                      </a:r>
                      <a:endParaRPr lang="pt-BR" sz="1000" b="1" kern="100" dirty="0">
                        <a:solidFill>
                          <a:srgbClr val="176C47"/>
                        </a:solidFill>
                        <a:effectLst/>
                        <a:latin typeface="Verdana" panose="020B0604030504040204" pitchFamily="34" charset="0"/>
                        <a:ea typeface="Verdana" panose="020B0604030504040204" pitchFamily="34" charset="0"/>
                        <a:cs typeface="Times New Roman" panose="02020603050405020304" pitchFamily="18" charset="0"/>
                      </a:endParaRPr>
                    </a:p>
                  </a:txBody>
                  <a:tcPr marL="24911" marR="24911" marT="0" marB="0"/>
                </a:tc>
                <a:extLst>
                  <a:ext uri="{0D108BD9-81ED-4DB2-BD59-A6C34878D82A}">
                    <a16:rowId xmlns:a16="http://schemas.microsoft.com/office/drawing/2014/main" val="3961812303"/>
                  </a:ext>
                </a:extLst>
              </a:tr>
            </a:tbl>
          </a:graphicData>
        </a:graphic>
      </p:graphicFrame>
      <p:pic>
        <p:nvPicPr>
          <p:cNvPr id="2" name="Imagem 1788920354" descr="Texto&#10;&#10;Descrição gerada automaticamente">
            <a:extLst>
              <a:ext uri="{FF2B5EF4-FFF2-40B4-BE49-F238E27FC236}">
                <a16:creationId xmlns:a16="http://schemas.microsoft.com/office/drawing/2014/main" id="{A2FFC113-1E73-B8C1-80F8-64D6F6976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357" y="6020160"/>
            <a:ext cx="2049083" cy="728076"/>
          </a:xfrm>
          <a:prstGeom prst="rect">
            <a:avLst/>
          </a:prstGeom>
        </p:spPr>
      </p:pic>
    </p:spTree>
    <p:extLst>
      <p:ext uri="{BB962C8B-B14F-4D97-AF65-F5344CB8AC3E}">
        <p14:creationId xmlns:p14="http://schemas.microsoft.com/office/powerpoint/2010/main" val="108836583"/>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6AD7C4-4607-40FB-8028-DA8B0BC4BDE8}"/>
              </a:ext>
            </a:extLst>
          </p:cNvPr>
          <p:cNvSpPr>
            <a:spLocks noGrp="1"/>
          </p:cNvSpPr>
          <p:nvPr>
            <p:ph idx="1"/>
          </p:nvPr>
        </p:nvSpPr>
        <p:spPr>
          <a:xfrm>
            <a:off x="1622729" y="270743"/>
            <a:ext cx="8946541" cy="5773517"/>
          </a:xfrm>
        </p:spPr>
        <p:txBody>
          <a:bodyPr>
            <a:normAutofit/>
          </a:bodyPr>
          <a:lstStyle/>
          <a:p>
            <a:pPr marL="0" indent="0">
              <a:buNone/>
            </a:pPr>
            <a:endParaRPr lang="pt-BR" dirty="0"/>
          </a:p>
          <a:p>
            <a:pPr marL="0" indent="0" algn="ctr">
              <a:buNone/>
            </a:pPr>
            <a:endParaRPr lang="pt-BR" sz="3000" dirty="0"/>
          </a:p>
          <a:p>
            <a:pPr marL="0" indent="0" algn="ctr">
              <a:buNone/>
            </a:pPr>
            <a:r>
              <a:rPr lang="pt-BR" sz="3400">
                <a:solidFill>
                  <a:srgbClr val="176C47"/>
                </a:solidFill>
                <a:latin typeface="Verdana" panose="020B0604030504040204" pitchFamily="34" charset="0"/>
                <a:ea typeface="Verdana" panose="020B0604030504040204" pitchFamily="34" charset="0"/>
              </a:rPr>
              <a:t>Obrigado</a:t>
            </a:r>
            <a:r>
              <a:rPr lang="pt-BR" sz="3400" dirty="0">
                <a:solidFill>
                  <a:srgbClr val="176C47"/>
                </a:solidFill>
                <a:latin typeface="Verdana" panose="020B0604030504040204" pitchFamily="34" charset="0"/>
                <a:ea typeface="Verdana" panose="020B0604030504040204" pitchFamily="34" charset="0"/>
              </a:rPr>
              <a:t>!</a:t>
            </a:r>
          </a:p>
          <a:p>
            <a:pPr marL="0" indent="0" algn="ctr">
              <a:buNone/>
            </a:pPr>
            <a:endParaRPr lang="pt-BR" sz="3000" dirty="0">
              <a:latin typeface="Verdana" panose="020B0604030504040204" pitchFamily="34" charset="0"/>
              <a:ea typeface="Verdana" panose="020B0604030504040204" pitchFamily="34" charset="0"/>
            </a:endParaRPr>
          </a:p>
          <a:p>
            <a:pPr marL="0" indent="0" algn="ctr">
              <a:buNone/>
            </a:pPr>
            <a:endParaRPr lang="pt-BR" sz="3000" dirty="0">
              <a:latin typeface="Verdana" panose="020B0604030504040204" pitchFamily="34" charset="0"/>
              <a:ea typeface="Verdana" panose="020B0604030504040204" pitchFamily="34" charset="0"/>
            </a:endParaRPr>
          </a:p>
          <a:p>
            <a:pPr marL="0" indent="0" algn="ctr">
              <a:buNone/>
            </a:pPr>
            <a:r>
              <a:rPr lang="pt-BR" b="1" dirty="0">
                <a:latin typeface="Verdana" panose="020B0604030504040204" pitchFamily="34" charset="0"/>
                <a:ea typeface="Verdana" panose="020B0604030504040204" pitchFamily="34" charset="0"/>
              </a:rPr>
              <a:t>Victor Marcel Pinheiro</a:t>
            </a:r>
          </a:p>
          <a:p>
            <a:pPr marL="0" indent="0" algn="ctr">
              <a:buNone/>
            </a:pPr>
            <a:r>
              <a:rPr lang="pt-BR" sz="3000" dirty="0">
                <a:latin typeface="Verdana" panose="020B0604030504040204" pitchFamily="34" charset="0"/>
                <a:ea typeface="Verdana" panose="020B0604030504040204" pitchFamily="34" charset="0"/>
                <a:hlinkClick r:id="rId2"/>
              </a:rPr>
              <a:t>pinheiro@trindadecamara.com.br</a:t>
            </a:r>
            <a:r>
              <a:rPr lang="pt-BR" sz="3000" dirty="0">
                <a:latin typeface="Verdana" panose="020B0604030504040204" pitchFamily="34" charset="0"/>
                <a:ea typeface="Verdana" panose="020B0604030504040204" pitchFamily="34" charset="0"/>
              </a:rPr>
              <a:t> </a:t>
            </a:r>
          </a:p>
          <a:p>
            <a:pPr marL="0" indent="0" algn="ctr">
              <a:buNone/>
            </a:pPr>
            <a:r>
              <a:rPr lang="pt-BR" dirty="0"/>
              <a:t>@victormarcelp </a:t>
            </a:r>
          </a:p>
          <a:p>
            <a:pPr marL="0" indent="0">
              <a:buNone/>
            </a:pPr>
            <a:endParaRPr lang="pt-BR" dirty="0"/>
          </a:p>
          <a:p>
            <a:pPr marL="0" indent="0">
              <a:buNone/>
            </a:pPr>
            <a:endParaRPr lang="pt-BR" dirty="0"/>
          </a:p>
          <a:p>
            <a:pPr marL="0" indent="0">
              <a:buNone/>
            </a:pPr>
            <a:endParaRPr lang="pt-BR" dirty="0"/>
          </a:p>
        </p:txBody>
      </p:sp>
      <p:pic>
        <p:nvPicPr>
          <p:cNvPr id="4" name="Imagem 3">
            <a:extLst>
              <a:ext uri="{FF2B5EF4-FFF2-40B4-BE49-F238E27FC236}">
                <a16:creationId xmlns:a16="http://schemas.microsoft.com/office/drawing/2014/main" id="{B7D7291A-CBDC-413F-A05C-A9EA03578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0" y="6298260"/>
            <a:ext cx="2030530" cy="423215"/>
          </a:xfrm>
          <a:prstGeom prst="rect">
            <a:avLst/>
          </a:prstGeom>
        </p:spPr>
      </p:pic>
    </p:spTree>
    <p:extLst>
      <p:ext uri="{BB962C8B-B14F-4D97-AF65-F5344CB8AC3E}">
        <p14:creationId xmlns:p14="http://schemas.microsoft.com/office/powerpoint/2010/main" val="759281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88EDC-D858-5649-B951-711F87F7AE6B}"/>
              </a:ext>
            </a:extLst>
          </p:cNvPr>
          <p:cNvSpPr>
            <a:spLocks noGrp="1"/>
          </p:cNvSpPr>
          <p:nvPr>
            <p:ph type="title"/>
          </p:nvPr>
        </p:nvSpPr>
        <p:spPr>
          <a:xfrm>
            <a:off x="838200" y="365126"/>
            <a:ext cx="10515600" cy="972356"/>
          </a:xfrm>
        </p:spPr>
        <p:txBody>
          <a:bodyPr>
            <a:normAutofit/>
          </a:bodyPr>
          <a:lstStyle/>
          <a:p>
            <a:r>
              <a:rPr lang="pt-BR" sz="3200" dirty="0">
                <a:solidFill>
                  <a:srgbClr val="176C47"/>
                </a:solidFill>
                <a:latin typeface="Verdana" panose="020B0604030504040204" pitchFamily="34" charset="0"/>
                <a:ea typeface="Verdana" panose="020B0604030504040204" pitchFamily="34" charset="0"/>
              </a:rPr>
              <a:t>AGENDA</a:t>
            </a:r>
          </a:p>
        </p:txBody>
      </p:sp>
      <p:graphicFrame>
        <p:nvGraphicFramePr>
          <p:cNvPr id="8" name="Espaço Reservado para Conteúdo 2">
            <a:extLst>
              <a:ext uri="{FF2B5EF4-FFF2-40B4-BE49-F238E27FC236}">
                <a16:creationId xmlns:a16="http://schemas.microsoft.com/office/drawing/2014/main" id="{BF6AA707-D27F-6A2B-A0A0-5F6E6E32E3FA}"/>
              </a:ext>
            </a:extLst>
          </p:cNvPr>
          <p:cNvGraphicFramePr>
            <a:graphicFrameLocks noGrp="1"/>
          </p:cNvGraphicFramePr>
          <p:nvPr>
            <p:ph idx="1"/>
            <p:extLst>
              <p:ext uri="{D42A27DB-BD31-4B8C-83A1-F6EECF244321}">
                <p14:modId xmlns:p14="http://schemas.microsoft.com/office/powerpoint/2010/main" val="24396016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1788920354" descr="Texto&#10;&#10;Descrição gerada automaticamente">
            <a:extLst>
              <a:ext uri="{FF2B5EF4-FFF2-40B4-BE49-F238E27FC236}">
                <a16:creationId xmlns:a16="http://schemas.microsoft.com/office/drawing/2014/main" id="{791598F7-405E-F69A-7777-679AB91202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2535" y="528973"/>
            <a:ext cx="2275451" cy="808509"/>
          </a:xfrm>
          <a:prstGeom prst="rect">
            <a:avLst/>
          </a:prstGeom>
        </p:spPr>
      </p:pic>
    </p:spTree>
    <p:extLst>
      <p:ext uri="{BB962C8B-B14F-4D97-AF65-F5344CB8AC3E}">
        <p14:creationId xmlns:p14="http://schemas.microsoft.com/office/powerpoint/2010/main" val="233522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F88EA-E888-B9C2-C0E9-565413CF9B81}"/>
              </a:ext>
            </a:extLst>
          </p:cNvPr>
          <p:cNvSpPr>
            <a:spLocks noGrp="1"/>
          </p:cNvSpPr>
          <p:nvPr>
            <p:ph type="ctrTitle"/>
          </p:nvPr>
        </p:nvSpPr>
        <p:spPr>
          <a:xfrm>
            <a:off x="99391" y="1993693"/>
            <a:ext cx="5897217" cy="1435307"/>
          </a:xfrm>
        </p:spPr>
        <p:txBody>
          <a:bodyPr anchor="ctr">
            <a:normAutofit/>
          </a:bodyPr>
          <a:lstStyle/>
          <a:p>
            <a:pPr algn="l"/>
            <a:r>
              <a:rPr lang="pt-BR" sz="3200" dirty="0">
                <a:solidFill>
                  <a:srgbClr val="176C47"/>
                </a:solidFill>
                <a:latin typeface="Verdana" panose="020B0604030504040204" pitchFamily="34" charset="0"/>
                <a:ea typeface="Verdana" panose="020B0604030504040204" pitchFamily="34" charset="0"/>
              </a:rPr>
              <a:t>SOBRE OS MUNICÍPIOS</a:t>
            </a:r>
          </a:p>
        </p:txBody>
      </p:sp>
      <p:pic>
        <p:nvPicPr>
          <p:cNvPr id="4" name="Imagem 3">
            <a:extLst>
              <a:ext uri="{FF2B5EF4-FFF2-40B4-BE49-F238E27FC236}">
                <a16:creationId xmlns:a16="http://schemas.microsoft.com/office/drawing/2014/main" id="{687F14D1-7E52-76EF-E77C-C86CE4E043BE}"/>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764697" y="0"/>
            <a:ext cx="6427304" cy="6858000"/>
          </a:xfrm>
          <a:prstGeom prst="rect">
            <a:avLst/>
          </a:prstGeom>
          <a:effectLst>
            <a:softEdge rad="635000"/>
          </a:effectLst>
        </p:spPr>
      </p:pic>
      <p:pic>
        <p:nvPicPr>
          <p:cNvPr id="3" name="Imagem 1788920354" descr="Texto&#10;&#10;Descrição gerada automaticamente">
            <a:extLst>
              <a:ext uri="{FF2B5EF4-FFF2-40B4-BE49-F238E27FC236}">
                <a16:creationId xmlns:a16="http://schemas.microsoft.com/office/drawing/2014/main" id="{5228443E-A865-096D-F00F-6777F7AEE4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197" y="6011565"/>
            <a:ext cx="2043858" cy="726220"/>
          </a:xfrm>
          <a:prstGeom prst="rect">
            <a:avLst/>
          </a:prstGeom>
        </p:spPr>
      </p:pic>
    </p:spTree>
    <p:extLst>
      <p:ext uri="{BB962C8B-B14F-4D97-AF65-F5344CB8AC3E}">
        <p14:creationId xmlns:p14="http://schemas.microsoft.com/office/powerpoint/2010/main" val="312077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TextBox 2"/>
          <p:cNvSpPr txBox="1"/>
          <p:nvPr/>
        </p:nvSpPr>
        <p:spPr>
          <a:xfrm>
            <a:off x="573198" y="2326265"/>
            <a:ext cx="5708332" cy="3477875"/>
          </a:xfrm>
          <a:prstGeom prst="rect">
            <a:avLst/>
          </a:prstGeom>
          <a:noFill/>
          <a:ln>
            <a:noFill/>
          </a:ln>
        </p:spPr>
        <p:txBody>
          <a:bodyPr wrap="square" rtlCol="0" anchor="ctr">
            <a:spAutoFit/>
          </a:bodyPr>
          <a:lstStyle/>
          <a:p>
            <a:pPr algn="just"/>
            <a:r>
              <a:rPr lang="pt-BR" b="1" dirty="0">
                <a:solidFill>
                  <a:srgbClr val="0E4A9D"/>
                </a:solidFill>
                <a:latin typeface="Verdana" panose="020B0604030504040204" pitchFamily="34" charset="0"/>
                <a:ea typeface="Verdana" panose="020B0604030504040204" pitchFamily="34" charset="0"/>
              </a:rPr>
              <a:t>Um Município é um</a:t>
            </a:r>
          </a:p>
          <a:p>
            <a:pPr algn="just"/>
            <a:endParaRPr lang="pt-BR" dirty="0">
              <a:solidFill>
                <a:srgbClr val="0E4A9D"/>
              </a:solidFill>
              <a:latin typeface="Verdana" panose="020B0604030504040204" pitchFamily="34" charset="0"/>
              <a:ea typeface="Verdana" panose="020B0604030504040204" pitchFamily="34" charset="0"/>
            </a:endParaRPr>
          </a:p>
          <a:p>
            <a:pPr>
              <a:lnSpc>
                <a:spcPct val="150000"/>
              </a:lnSpc>
            </a:pPr>
            <a:r>
              <a:rPr lang="pt-BR" dirty="0">
                <a:latin typeface="Verdana" panose="020B0604030504040204" pitchFamily="34" charset="0"/>
                <a:ea typeface="Verdana" panose="020B0604030504040204" pitchFamily="34" charset="0"/>
              </a:rPr>
              <a:t>Ente federativo com autonomia:</a:t>
            </a:r>
          </a:p>
          <a:p>
            <a:pPr marL="285750" indent="-285750">
              <a:lnSpc>
                <a:spcPct val="150000"/>
              </a:lnSpc>
              <a:buFont typeface="Arial" panose="020B0604020202020204" pitchFamily="34" charset="0"/>
              <a:buChar char="•"/>
            </a:pPr>
            <a:r>
              <a:rPr lang="pt-BR" dirty="0">
                <a:solidFill>
                  <a:srgbClr val="176C47"/>
                </a:solidFill>
                <a:latin typeface="Verdana" panose="020B0604030504040204" pitchFamily="34" charset="0"/>
                <a:ea typeface="Verdana" panose="020B0604030504040204" pitchFamily="34" charset="0"/>
              </a:rPr>
              <a:t>Organizacional</a:t>
            </a:r>
            <a:r>
              <a:rPr lang="pt-BR" dirty="0">
                <a:latin typeface="Verdana" panose="020B0604030504040204" pitchFamily="34" charset="0"/>
                <a:ea typeface="Verdana" panose="020B0604030504040204" pitchFamily="34" charset="0"/>
              </a:rPr>
              <a:t> (Lei Orgânica)</a:t>
            </a:r>
          </a:p>
          <a:p>
            <a:pPr marL="285750" indent="-285750">
              <a:lnSpc>
                <a:spcPct val="150000"/>
              </a:lnSpc>
              <a:buFont typeface="Arial" panose="020B0604020202020204" pitchFamily="34" charset="0"/>
              <a:buChar char="•"/>
            </a:pPr>
            <a:r>
              <a:rPr lang="pt-BR" dirty="0">
                <a:solidFill>
                  <a:srgbClr val="176C47"/>
                </a:solidFill>
                <a:latin typeface="Verdana" panose="020B0604030504040204" pitchFamily="34" charset="0"/>
                <a:ea typeface="Verdana" panose="020B0604030504040204" pitchFamily="34" charset="0"/>
              </a:rPr>
              <a:t>Governamental </a:t>
            </a:r>
            <a:r>
              <a:rPr lang="pt-BR" dirty="0">
                <a:latin typeface="Verdana" panose="020B0604030504040204" pitchFamily="34" charset="0"/>
                <a:ea typeface="Verdana" panose="020B0604030504040204" pitchFamily="34" charset="0"/>
              </a:rPr>
              <a:t>(Poder Executivo e Legislativo próprios)</a:t>
            </a:r>
          </a:p>
          <a:p>
            <a:pPr marL="285750" indent="-285750">
              <a:lnSpc>
                <a:spcPct val="150000"/>
              </a:lnSpc>
              <a:buFont typeface="Arial" panose="020B0604020202020204" pitchFamily="34" charset="0"/>
              <a:buChar char="•"/>
            </a:pPr>
            <a:r>
              <a:rPr lang="pt-BR" dirty="0">
                <a:solidFill>
                  <a:srgbClr val="176C47"/>
                </a:solidFill>
                <a:latin typeface="Verdana" panose="020B0604030504040204" pitchFamily="34" charset="0"/>
                <a:ea typeface="Verdana" panose="020B0604030504040204" pitchFamily="34" charset="0"/>
              </a:rPr>
              <a:t>Legislativa</a:t>
            </a:r>
            <a:r>
              <a:rPr lang="pt-BR" dirty="0">
                <a:latin typeface="Verdana" panose="020B0604030504040204" pitchFamily="34" charset="0"/>
                <a:ea typeface="Verdana" panose="020B0604030504040204" pitchFamily="34" charset="0"/>
              </a:rPr>
              <a:t> (criação de leis municipais) </a:t>
            </a:r>
          </a:p>
          <a:p>
            <a:pPr marL="285750" indent="-285750">
              <a:lnSpc>
                <a:spcPct val="150000"/>
              </a:lnSpc>
              <a:buFont typeface="Arial" panose="020B0604020202020204" pitchFamily="34" charset="0"/>
              <a:buChar char="•"/>
            </a:pPr>
            <a:r>
              <a:rPr lang="pt-BR" dirty="0">
                <a:solidFill>
                  <a:srgbClr val="176C47"/>
                </a:solidFill>
                <a:latin typeface="Verdana" panose="020B0604030504040204" pitchFamily="34" charset="0"/>
                <a:ea typeface="Verdana" panose="020B0604030504040204" pitchFamily="34" charset="0"/>
              </a:rPr>
              <a:t>Administrativa</a:t>
            </a:r>
            <a:r>
              <a:rPr lang="pt-BR" dirty="0">
                <a:latin typeface="Verdana" panose="020B0604030504040204" pitchFamily="34" charset="0"/>
                <a:ea typeface="Verdana" panose="020B0604030504040204" pitchFamily="34" charset="0"/>
              </a:rPr>
              <a:t> (quadro de pessoal).</a:t>
            </a:r>
          </a:p>
          <a:p>
            <a:pPr algn="just"/>
            <a:endParaRPr lang="en-US" sz="2200" dirty="0">
              <a:latin typeface="Myriad Pro"/>
            </a:endParaRPr>
          </a:p>
        </p:txBody>
      </p:sp>
      <p:sp>
        <p:nvSpPr>
          <p:cNvPr id="4" name="Espaço Reservado para Número de Slide 3"/>
          <p:cNvSpPr>
            <a:spLocks noGrp="1"/>
          </p:cNvSpPr>
          <p:nvPr>
            <p:ph type="sldNum" sz="quarter" idx="12"/>
          </p:nvPr>
        </p:nvSpPr>
        <p:spPr>
          <a:xfrm>
            <a:off x="8610600" y="6316594"/>
            <a:ext cx="2743200" cy="365125"/>
          </a:xfrm>
        </p:spPr>
        <p:txBody>
          <a:bodyPr/>
          <a:lstStyle/>
          <a:p>
            <a:fld id="{75418DDD-8A65-B544-836A-057D0527D92B}" type="slidenum">
              <a:rPr lang="en-US" smtClean="0"/>
              <a:pPr/>
              <a:t>5</a:t>
            </a:fld>
            <a:endParaRPr lang="en-US"/>
          </a:p>
        </p:txBody>
      </p:sp>
      <p:sp>
        <p:nvSpPr>
          <p:cNvPr id="5" name="CaixaDeTexto 4"/>
          <p:cNvSpPr txBox="1"/>
          <p:nvPr/>
        </p:nvSpPr>
        <p:spPr>
          <a:xfrm>
            <a:off x="-92765" y="866133"/>
            <a:ext cx="6498954" cy="584775"/>
          </a:xfrm>
          <a:prstGeom prst="rect">
            <a:avLst/>
          </a:prstGeom>
          <a:noFill/>
        </p:spPr>
        <p:txBody>
          <a:bodyPr wrap="square" rtlCol="0">
            <a:spAutoFit/>
          </a:bodyPr>
          <a:lstStyle/>
          <a:p>
            <a:pPr algn="ctr"/>
            <a:r>
              <a:rPr lang="pt-BR" sz="3200" dirty="0">
                <a:solidFill>
                  <a:srgbClr val="176C47"/>
                </a:solidFill>
                <a:latin typeface="Verdana" panose="020B0604030504040204" pitchFamily="34" charset="0"/>
                <a:ea typeface="Verdana" panose="020B0604030504040204" pitchFamily="34" charset="0"/>
                <a:cs typeface="Myriad Pro"/>
              </a:rPr>
              <a:t>O QUE É UM MUNICÍPIO ?</a:t>
            </a:r>
            <a:endParaRPr lang="en-US" sz="3200" dirty="0">
              <a:solidFill>
                <a:srgbClr val="176C47"/>
              </a:solidFill>
              <a:latin typeface="Verdana" panose="020B0604030504040204" pitchFamily="34" charset="0"/>
              <a:ea typeface="Verdana" panose="020B0604030504040204" pitchFamily="34" charset="0"/>
              <a:cs typeface="Myriad Pro"/>
            </a:endParaRPr>
          </a:p>
        </p:txBody>
      </p:sp>
      <p:sp>
        <p:nvSpPr>
          <p:cNvPr id="2" name="CaixaDeTexto 1">
            <a:extLst>
              <a:ext uri="{FF2B5EF4-FFF2-40B4-BE49-F238E27FC236}">
                <a16:creationId xmlns:a16="http://schemas.microsoft.com/office/drawing/2014/main" id="{C891E120-8B43-3C5F-1F5D-18715C5A8CB6}"/>
              </a:ext>
            </a:extLst>
          </p:cNvPr>
          <p:cNvSpPr txBox="1"/>
          <p:nvPr/>
        </p:nvSpPr>
        <p:spPr>
          <a:xfrm>
            <a:off x="6406189" y="1790090"/>
            <a:ext cx="4465983" cy="2862322"/>
          </a:xfrm>
          <a:prstGeom prst="rect">
            <a:avLst/>
          </a:prstGeom>
          <a:noFill/>
        </p:spPr>
        <p:txBody>
          <a:bodyPr wrap="square" rtlCol="0">
            <a:spAutoFit/>
          </a:bodyPr>
          <a:lstStyle/>
          <a:p>
            <a:pPr algn="just">
              <a:lnSpc>
                <a:spcPct val="150000"/>
              </a:lnSpc>
            </a:pPr>
            <a:endParaRPr lang="pt-BR" dirty="0">
              <a:solidFill>
                <a:srgbClr val="176C47"/>
              </a:solidFill>
              <a:latin typeface="Verdana" panose="020B0604030504040204" pitchFamily="34" charset="0"/>
              <a:ea typeface="Verdana" panose="020B0604030504040204" pitchFamily="34" charset="0"/>
            </a:endParaRPr>
          </a:p>
          <a:p>
            <a:pPr algn="just">
              <a:lnSpc>
                <a:spcPct val="150000"/>
              </a:lnSpc>
            </a:pPr>
            <a:r>
              <a:rPr lang="pt-BR" b="1" dirty="0">
                <a:solidFill>
                  <a:srgbClr val="0E4A9D"/>
                </a:solidFill>
                <a:latin typeface="Verdana" panose="020B0604030504040204" pitchFamily="34" charset="0"/>
                <a:ea typeface="Verdana" panose="020B0604030504040204" pitchFamily="34" charset="0"/>
              </a:rPr>
              <a:t>Funções precípuas das Câmaras Municipais:</a:t>
            </a:r>
          </a:p>
          <a:p>
            <a:pPr marL="342900" indent="-342900" algn="just">
              <a:lnSpc>
                <a:spcPct val="150000"/>
              </a:lnSpc>
              <a:buFont typeface="Arial" panose="020B0604020202020204" pitchFamily="34" charset="0"/>
              <a:buChar char="•"/>
            </a:pPr>
            <a:r>
              <a:rPr lang="pt-BR" dirty="0">
                <a:latin typeface="Verdana" panose="020B0604030504040204" pitchFamily="34" charset="0"/>
                <a:ea typeface="Verdana" panose="020B0604030504040204" pitchFamily="34" charset="0"/>
              </a:rPr>
              <a:t>Legislação municipal;</a:t>
            </a:r>
          </a:p>
          <a:p>
            <a:pPr marL="342900" indent="-342900" algn="just">
              <a:lnSpc>
                <a:spcPct val="150000"/>
              </a:lnSpc>
              <a:buFont typeface="Arial" panose="020B0604020202020204" pitchFamily="34" charset="0"/>
              <a:buChar char="•"/>
            </a:pPr>
            <a:r>
              <a:rPr lang="pt-BR" dirty="0">
                <a:latin typeface="Verdana" panose="020B0604030504040204" pitchFamily="34" charset="0"/>
                <a:ea typeface="Verdana" panose="020B0604030504040204" pitchFamily="34" charset="0"/>
              </a:rPr>
              <a:t>Fiscalização do Poder Executivo municipal.</a:t>
            </a:r>
          </a:p>
          <a:p>
            <a:endParaRPr lang="pt-BR" dirty="0"/>
          </a:p>
        </p:txBody>
      </p:sp>
      <p:pic>
        <p:nvPicPr>
          <p:cNvPr id="7" name="Imagem 1788920354" descr="Texto&#10;&#10;Descrição gerada automaticamente">
            <a:extLst>
              <a:ext uri="{FF2B5EF4-FFF2-40B4-BE49-F238E27FC236}">
                <a16:creationId xmlns:a16="http://schemas.microsoft.com/office/drawing/2014/main" id="{6D5E46EC-E07C-F3B7-E242-D93A60340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126" y="5554477"/>
            <a:ext cx="2275451" cy="808509"/>
          </a:xfrm>
          <a:prstGeom prst="rect">
            <a:avLst/>
          </a:prstGeom>
        </p:spPr>
      </p:pic>
    </p:spTree>
    <p:extLst>
      <p:ext uri="{BB962C8B-B14F-4D97-AF65-F5344CB8AC3E}">
        <p14:creationId xmlns:p14="http://schemas.microsoft.com/office/powerpoint/2010/main" val="226091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TextBox 2"/>
          <p:cNvSpPr txBox="1"/>
          <p:nvPr/>
        </p:nvSpPr>
        <p:spPr>
          <a:xfrm>
            <a:off x="534391" y="409639"/>
            <a:ext cx="10229422" cy="1077218"/>
          </a:xfrm>
          <a:prstGeom prst="rect">
            <a:avLst/>
          </a:prstGeom>
          <a:noFill/>
          <a:ln>
            <a:noFill/>
          </a:ln>
        </p:spPr>
        <p:txBody>
          <a:bodyPr wrap="square" rtlCol="0">
            <a:spAutoFit/>
          </a:bodyPr>
          <a:lstStyle/>
          <a:p>
            <a:r>
              <a:rPr lang="pt-BR" sz="3200" dirty="0">
                <a:solidFill>
                  <a:srgbClr val="176C47"/>
                </a:solidFill>
                <a:latin typeface="Verdana" panose="020B0604030504040204" pitchFamily="34" charset="0"/>
                <a:ea typeface="Verdana" panose="020B0604030504040204" pitchFamily="34" charset="0"/>
                <a:cs typeface="Myriad Pro"/>
              </a:rPr>
              <a:t>COMPETÊNCIAS LEGISLATIVAS DOS MUNICÍPIOS</a:t>
            </a:r>
          </a:p>
        </p:txBody>
      </p:sp>
      <p:sp>
        <p:nvSpPr>
          <p:cNvPr id="4" name="Espaço Reservado para Número de Slide 3"/>
          <p:cNvSpPr>
            <a:spLocks noGrp="1"/>
          </p:cNvSpPr>
          <p:nvPr>
            <p:ph type="sldNum" sz="quarter" idx="12"/>
          </p:nvPr>
        </p:nvSpPr>
        <p:spPr/>
        <p:txBody>
          <a:bodyPr/>
          <a:lstStyle/>
          <a:p>
            <a:fld id="{75418DDD-8A65-B544-836A-057D0527D92B}" type="slidenum">
              <a:rPr lang="en-US" smtClean="0"/>
              <a:pPr/>
              <a:t>6</a:t>
            </a:fld>
            <a:endParaRPr lang="en-US"/>
          </a:p>
        </p:txBody>
      </p:sp>
      <p:graphicFrame>
        <p:nvGraphicFramePr>
          <p:cNvPr id="5" name="Diagrama 4">
            <a:extLst>
              <a:ext uri="{FF2B5EF4-FFF2-40B4-BE49-F238E27FC236}">
                <a16:creationId xmlns:a16="http://schemas.microsoft.com/office/drawing/2014/main" id="{AAD9CCCD-18A6-1426-DDE7-A8FC0E20FD7B}"/>
              </a:ext>
            </a:extLst>
          </p:cNvPr>
          <p:cNvGraphicFramePr/>
          <p:nvPr>
            <p:extLst>
              <p:ext uri="{D42A27DB-BD31-4B8C-83A1-F6EECF244321}">
                <p14:modId xmlns:p14="http://schemas.microsoft.com/office/powerpoint/2010/main" val="173895568"/>
              </p:ext>
            </p:extLst>
          </p:nvPr>
        </p:nvGraphicFramePr>
        <p:xfrm>
          <a:off x="534391" y="1736642"/>
          <a:ext cx="11074513" cy="43328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m 1788920354" descr="Texto&#10;&#10;Descrição gerada automaticamente">
            <a:extLst>
              <a:ext uri="{FF2B5EF4-FFF2-40B4-BE49-F238E27FC236}">
                <a16:creationId xmlns:a16="http://schemas.microsoft.com/office/drawing/2014/main" id="{6905563F-54CC-1E0E-CA37-62176CE95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2570101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D611DA-E17F-B8C7-FA09-298776CC52C1}"/>
              </a:ext>
            </a:extLst>
          </p:cNvPr>
          <p:cNvSpPr>
            <a:spLocks noGrp="1"/>
          </p:cNvSpPr>
          <p:nvPr>
            <p:ph type="title"/>
          </p:nvPr>
        </p:nvSpPr>
        <p:spPr>
          <a:xfrm>
            <a:off x="838200" y="365125"/>
            <a:ext cx="10227365" cy="1325563"/>
          </a:xfrm>
        </p:spPr>
        <p:txBody>
          <a:bodyPr>
            <a:normAutofit/>
          </a:bodyPr>
          <a:lstStyle/>
          <a:p>
            <a:r>
              <a:rPr lang="pt-BR" sz="3200" dirty="0">
                <a:solidFill>
                  <a:srgbClr val="176C47"/>
                </a:solidFill>
                <a:latin typeface="Verdana" panose="020B0604030504040204" pitchFamily="34" charset="0"/>
              </a:rPr>
              <a:t>COMPETÊNCIAS LEGISLATIVAS DOS MUNICÍPIOS </a:t>
            </a:r>
          </a:p>
        </p:txBody>
      </p:sp>
      <p:sp>
        <p:nvSpPr>
          <p:cNvPr id="4" name="Espaço Reservado para Conteúdo 3">
            <a:extLst>
              <a:ext uri="{FF2B5EF4-FFF2-40B4-BE49-F238E27FC236}">
                <a16:creationId xmlns:a16="http://schemas.microsoft.com/office/drawing/2014/main" id="{5C3D01A7-B2EB-5A30-F183-35276FC8E81E}"/>
              </a:ext>
            </a:extLst>
          </p:cNvPr>
          <p:cNvSpPr>
            <a:spLocks noGrp="1"/>
          </p:cNvSpPr>
          <p:nvPr>
            <p:ph sz="half" idx="1"/>
          </p:nvPr>
        </p:nvSpPr>
        <p:spPr>
          <a:xfrm>
            <a:off x="838200" y="2198406"/>
            <a:ext cx="4909457" cy="3342723"/>
          </a:xfrm>
        </p:spPr>
        <p:txBody>
          <a:bodyPr/>
          <a:lstStyle/>
          <a:p>
            <a:pPr marL="0" indent="0">
              <a:buNone/>
            </a:pPr>
            <a:r>
              <a:rPr lang="pt-BR" sz="1800" b="1" dirty="0">
                <a:solidFill>
                  <a:srgbClr val="0E4A9D"/>
                </a:solidFill>
                <a:latin typeface="Verdana" panose="020B0604030504040204" pitchFamily="34" charset="0"/>
                <a:ea typeface="Verdana" panose="020B0604030504040204" pitchFamily="34" charset="0"/>
              </a:rPr>
              <a:t>O Município não tem competência legislativa sobre, entre outros:</a:t>
            </a:r>
          </a:p>
          <a:p>
            <a:pPr marL="0" indent="0">
              <a:buNone/>
            </a:pPr>
            <a:endParaRPr lang="pt-BR" sz="18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Direito civil</a:t>
            </a: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Direito penal</a:t>
            </a: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Direito do trabalho</a:t>
            </a: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Direito comercial</a:t>
            </a:r>
          </a:p>
          <a:p>
            <a:pPr marL="0" indent="0">
              <a:buNone/>
            </a:pPr>
            <a:endParaRPr lang="pt-BR" dirty="0"/>
          </a:p>
        </p:txBody>
      </p:sp>
      <p:sp>
        <p:nvSpPr>
          <p:cNvPr id="5" name="Espaço Reservado para Conteúdo 4">
            <a:extLst>
              <a:ext uri="{FF2B5EF4-FFF2-40B4-BE49-F238E27FC236}">
                <a16:creationId xmlns:a16="http://schemas.microsoft.com/office/drawing/2014/main" id="{D0BB6507-EFDB-11A0-2735-96146D14E3E7}"/>
              </a:ext>
            </a:extLst>
          </p:cNvPr>
          <p:cNvSpPr>
            <a:spLocks noGrp="1"/>
          </p:cNvSpPr>
          <p:nvPr>
            <p:ph sz="half" idx="2"/>
          </p:nvPr>
        </p:nvSpPr>
        <p:spPr>
          <a:xfrm>
            <a:off x="6444345" y="2276887"/>
            <a:ext cx="5181600" cy="3185762"/>
          </a:xfrm>
        </p:spPr>
        <p:txBody>
          <a:bodyPr>
            <a:normAutofit/>
          </a:bodyPr>
          <a:lstStyle/>
          <a:p>
            <a:pPr marL="0" indent="0" algn="just">
              <a:buNone/>
            </a:pPr>
            <a:r>
              <a:rPr lang="pt-BR" sz="1800" b="1" dirty="0">
                <a:solidFill>
                  <a:srgbClr val="0E4A9D"/>
                </a:solidFill>
                <a:latin typeface="Verdana" panose="020B0604030504040204" pitchFamily="34" charset="0"/>
                <a:ea typeface="Verdana" panose="020B0604030504040204" pitchFamily="34" charset="0"/>
              </a:rPr>
              <a:t>Projetos de lei que somente podem ser apresentados pelo Prefeito:</a:t>
            </a:r>
          </a:p>
          <a:p>
            <a:pPr marL="0" indent="0">
              <a:buNone/>
            </a:pPr>
            <a:endParaRPr lang="pt-BR" sz="2000" b="1" dirty="0">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Criação de órgãos municipais</a:t>
            </a: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Remuneração, direitos e obrigações dos servidores públicos municipais</a:t>
            </a:r>
          </a:p>
          <a:p>
            <a:pPr marL="285750" indent="-285750">
              <a:buFont typeface="Arial" panose="020B0604020202020204" pitchFamily="34" charset="0"/>
              <a:buChar char="•"/>
            </a:pPr>
            <a:r>
              <a:rPr lang="pt-BR" sz="1800" dirty="0">
                <a:latin typeface="Verdana" panose="020B0604030504040204" pitchFamily="34" charset="0"/>
                <a:ea typeface="Verdana" panose="020B0604030504040204" pitchFamily="34" charset="0"/>
              </a:rPr>
              <a:t>Leis Orçamentárias</a:t>
            </a:r>
            <a:endParaRPr lang="pt-BR" sz="1800" dirty="0"/>
          </a:p>
        </p:txBody>
      </p:sp>
      <p:pic>
        <p:nvPicPr>
          <p:cNvPr id="3" name="Imagem 1788920354" descr="Texto&#10;&#10;Descrição gerada automaticamente">
            <a:extLst>
              <a:ext uri="{FF2B5EF4-FFF2-40B4-BE49-F238E27FC236}">
                <a16:creationId xmlns:a16="http://schemas.microsoft.com/office/drawing/2014/main" id="{625A8B68-9E8C-C32E-3E3A-5573D55B7A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385373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sp>
        <p:nvSpPr>
          <p:cNvPr id="3" name="TextBox 2"/>
          <p:cNvSpPr txBox="1"/>
          <p:nvPr/>
        </p:nvSpPr>
        <p:spPr>
          <a:xfrm>
            <a:off x="669509" y="464611"/>
            <a:ext cx="10462317" cy="1077218"/>
          </a:xfrm>
          <a:prstGeom prst="rect">
            <a:avLst/>
          </a:prstGeom>
          <a:noFill/>
          <a:ln>
            <a:noFill/>
          </a:ln>
        </p:spPr>
        <p:txBody>
          <a:bodyPr wrap="square" rtlCol="0">
            <a:spAutoFit/>
          </a:bodyPr>
          <a:lstStyle/>
          <a:p>
            <a:r>
              <a:rPr lang="pt-BR" sz="3200" dirty="0">
                <a:solidFill>
                  <a:srgbClr val="176C47"/>
                </a:solidFill>
                <a:latin typeface="Verdana" panose="020B0604030504040204" pitchFamily="34" charset="0"/>
                <a:ea typeface="Verdana" panose="020B0604030504040204" pitchFamily="34" charset="0"/>
                <a:cs typeface="Myriad Pro"/>
              </a:rPr>
              <a:t>COMPETÊNCIAS ADMINISTRATIVAS DOS MUNICÍPIOS</a:t>
            </a:r>
          </a:p>
        </p:txBody>
      </p:sp>
      <p:sp>
        <p:nvSpPr>
          <p:cNvPr id="4" name="Espaço Reservado para Número de Slide 3"/>
          <p:cNvSpPr>
            <a:spLocks noGrp="1"/>
          </p:cNvSpPr>
          <p:nvPr>
            <p:ph type="sldNum" sz="quarter" idx="12"/>
          </p:nvPr>
        </p:nvSpPr>
        <p:spPr/>
        <p:txBody>
          <a:bodyPr/>
          <a:lstStyle/>
          <a:p>
            <a:fld id="{75418DDD-8A65-B544-836A-057D0527D92B}" type="slidenum">
              <a:rPr lang="en-US" smtClean="0"/>
              <a:pPr/>
              <a:t>8</a:t>
            </a:fld>
            <a:endParaRPr lang="en-US"/>
          </a:p>
        </p:txBody>
      </p:sp>
      <p:graphicFrame>
        <p:nvGraphicFramePr>
          <p:cNvPr id="2" name="Diagrama 1">
            <a:extLst>
              <a:ext uri="{FF2B5EF4-FFF2-40B4-BE49-F238E27FC236}">
                <a16:creationId xmlns:a16="http://schemas.microsoft.com/office/drawing/2014/main" id="{049B7EB9-E39F-D6CB-33D2-3D2474093191}"/>
              </a:ext>
            </a:extLst>
          </p:cNvPr>
          <p:cNvGraphicFramePr/>
          <p:nvPr>
            <p:extLst>
              <p:ext uri="{D42A27DB-BD31-4B8C-83A1-F6EECF244321}">
                <p14:modId xmlns:p14="http://schemas.microsoft.com/office/powerpoint/2010/main" val="3135703040"/>
              </p:ext>
            </p:extLst>
          </p:nvPr>
        </p:nvGraphicFramePr>
        <p:xfrm>
          <a:off x="795130" y="1528762"/>
          <a:ext cx="10866783" cy="44479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1788920354" descr="Texto&#10;&#10;Descrição gerada automaticamente">
            <a:extLst>
              <a:ext uri="{FF2B5EF4-FFF2-40B4-BE49-F238E27FC236}">
                <a16:creationId xmlns:a16="http://schemas.microsoft.com/office/drawing/2014/main" id="{AAF8CF0C-95F3-69CC-5105-5AB224215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5509" y="5547841"/>
            <a:ext cx="2275451" cy="808509"/>
          </a:xfrm>
          <a:prstGeom prst="rect">
            <a:avLst/>
          </a:prstGeom>
        </p:spPr>
      </p:pic>
    </p:spTree>
    <p:extLst>
      <p:ext uri="{BB962C8B-B14F-4D97-AF65-F5344CB8AC3E}">
        <p14:creationId xmlns:p14="http://schemas.microsoft.com/office/powerpoint/2010/main" val="305484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AF3"/>
        </a:solidFill>
        <a:effectLst/>
      </p:bgPr>
    </p:bg>
    <p:spTree>
      <p:nvGrpSpPr>
        <p:cNvPr id="1" name=""/>
        <p:cNvGrpSpPr/>
        <p:nvPr/>
      </p:nvGrpSpPr>
      <p:grpSpPr>
        <a:xfrm>
          <a:off x="0" y="0"/>
          <a:ext cx="0" cy="0"/>
          <a:chOff x="0" y="0"/>
          <a:chExt cx="0" cy="0"/>
        </a:xfrm>
      </p:grpSpPr>
      <p:pic>
        <p:nvPicPr>
          <p:cNvPr id="5" name="Imagem 4" descr="Imagem de desenho animado&#10;&#10;Descrição gerada automaticamente com confiança baixa">
            <a:extLst>
              <a:ext uri="{FF2B5EF4-FFF2-40B4-BE49-F238E27FC236}">
                <a16:creationId xmlns:a16="http://schemas.microsoft.com/office/drawing/2014/main" id="{B8B9CA91-26AE-3195-573A-8884FD6D46A5}"/>
              </a:ext>
            </a:extLst>
          </p:cNvPr>
          <p:cNvPicPr>
            <a:picLocks noChangeAspect="1"/>
          </p:cNvPicPr>
          <p:nvPr/>
        </p:nvPicPr>
        <p:blipFill>
          <a:blip r:embed="rId2">
            <a:alphaModFix amt="70000"/>
          </a:blip>
          <a:stretch>
            <a:fillRect/>
          </a:stretch>
        </p:blipFill>
        <p:spPr>
          <a:xfrm>
            <a:off x="7262191" y="0"/>
            <a:ext cx="492980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softEdge rad="635000"/>
          </a:effectLst>
        </p:spPr>
      </p:pic>
      <p:sp>
        <p:nvSpPr>
          <p:cNvPr id="3" name="Content Placeholder 2">
            <a:extLst>
              <a:ext uri="{FF2B5EF4-FFF2-40B4-BE49-F238E27FC236}">
                <a16:creationId xmlns:a16="http://schemas.microsoft.com/office/drawing/2014/main" id="{5C9D1761-7408-4412-B163-299C4F39420B}"/>
              </a:ext>
            </a:extLst>
          </p:cNvPr>
          <p:cNvSpPr>
            <a:spLocks noGrp="1"/>
          </p:cNvSpPr>
          <p:nvPr>
            <p:ph idx="1"/>
          </p:nvPr>
        </p:nvSpPr>
        <p:spPr>
          <a:xfrm>
            <a:off x="584987" y="2410523"/>
            <a:ext cx="6377051" cy="1598260"/>
          </a:xfrm>
        </p:spPr>
        <p:txBody>
          <a:bodyPr vert="horz">
            <a:normAutofit/>
          </a:bodyPr>
          <a:lstStyle/>
          <a:p>
            <a:pPr marL="0" indent="0" algn="ctr">
              <a:lnSpc>
                <a:spcPct val="150000"/>
              </a:lnSpc>
              <a:buNone/>
            </a:pPr>
            <a:r>
              <a:rPr lang="pt-BR" sz="3200" dirty="0">
                <a:solidFill>
                  <a:srgbClr val="176C47"/>
                </a:solidFill>
                <a:latin typeface="Verdana" panose="020B0604030504040204" pitchFamily="34" charset="0"/>
                <a:ea typeface="Verdana" panose="020B0604030504040204" pitchFamily="34" charset="0"/>
              </a:rPr>
              <a:t>CRISE DA CONSTITUIÇÃO E DAS LEIS</a:t>
            </a:r>
          </a:p>
          <a:p>
            <a:pPr marL="0" indent="0">
              <a:buNone/>
            </a:pPr>
            <a:endParaRPr lang="pt-BR" dirty="0"/>
          </a:p>
          <a:p>
            <a:pPr marL="0" indent="0">
              <a:buNone/>
            </a:pPr>
            <a:endParaRPr lang="pt-BR" dirty="0"/>
          </a:p>
        </p:txBody>
      </p:sp>
      <p:pic>
        <p:nvPicPr>
          <p:cNvPr id="2" name="Imagem 1788920354" descr="Texto&#10;&#10;Descrição gerada automaticamente">
            <a:extLst>
              <a:ext uri="{FF2B5EF4-FFF2-40B4-BE49-F238E27FC236}">
                <a16:creationId xmlns:a16="http://schemas.microsoft.com/office/drawing/2014/main" id="{E6EA5B60-473E-93A0-3415-636EA4FB0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93" y="5542616"/>
            <a:ext cx="2275451" cy="808509"/>
          </a:xfrm>
          <a:prstGeom prst="rect">
            <a:avLst/>
          </a:prstGeom>
        </p:spPr>
      </p:pic>
    </p:spTree>
    <p:extLst>
      <p:ext uri="{BB962C8B-B14F-4D97-AF65-F5344CB8AC3E}">
        <p14:creationId xmlns:p14="http://schemas.microsoft.com/office/powerpoint/2010/main" val="187456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2021.05.25 Tendências do Processo Legislativo para vereadores v3</Template>
  <TotalTime>365</TotalTime>
  <Words>1303</Words>
  <Application>Microsoft Office PowerPoint</Application>
  <PresentationFormat>Widescreen</PresentationFormat>
  <Paragraphs>193</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Myriad Pro</vt:lpstr>
      <vt:lpstr>Verdana</vt:lpstr>
      <vt:lpstr>Tema do Office</vt:lpstr>
      <vt:lpstr>Processo legislativo municipal: teoria e prática</vt:lpstr>
      <vt:lpstr>PowerPoint Presentation</vt:lpstr>
      <vt:lpstr>AGENDA</vt:lpstr>
      <vt:lpstr>SOBRE OS MUNICÍPIOS</vt:lpstr>
      <vt:lpstr>PowerPoint Presentation</vt:lpstr>
      <vt:lpstr>PowerPoint Presentation</vt:lpstr>
      <vt:lpstr>COMPETÊNCIAS LEGISLATIVAS DOS MUNICÍPIOS </vt:lpstr>
      <vt:lpstr>PowerPoint Presentation</vt:lpstr>
      <vt:lpstr>PowerPoint Presentation</vt:lpstr>
      <vt:lpstr>PowerPoint Presentation</vt:lpstr>
      <vt:lpstr>PowerPoint Presentation</vt:lpstr>
      <vt:lpstr>PowerPoint Presentation</vt:lpstr>
      <vt:lpstr>PARTICIPAÇÃO SOCIAL </vt:lpstr>
      <vt:lpstr>TRANSPARÊNCIA </vt:lpstr>
      <vt:lpstr>EFETIVIDADE</vt:lpstr>
      <vt:lpstr>EFETIVIDADE </vt:lpstr>
      <vt:lpstr>Principais marcos regulatórios municipais</vt:lpstr>
      <vt:lpstr>ATUALIDADES LEGISLATIVAS QUE IMPACTAM OS MUNICÍPIOS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Tendências do processo legislativo contemporâneo</dc:title>
  <dc:creator>Alícia Cantanhede</dc:creator>
  <cp:lastModifiedBy>Victor Marcel Pinheiro</cp:lastModifiedBy>
  <cp:revision>19</cp:revision>
  <dcterms:created xsi:type="dcterms:W3CDTF">2024-02-26T18:41:30Z</dcterms:created>
  <dcterms:modified xsi:type="dcterms:W3CDTF">2024-02-28T12:23:37Z</dcterms:modified>
</cp:coreProperties>
</file>