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Unbounded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abin" charset="0"/>
      <p:regular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10"/>
  </p:normalViewPr>
  <p:slideViewPr>
    <p:cSldViewPr snapToGrid="0" snapToObjects="1">
      <p:cViewPr>
        <p:scale>
          <a:sx n="48" d="100"/>
          <a:sy n="48" d="100"/>
        </p:scale>
        <p:origin x="-1212" y="-42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0534F-13F9-4FB6-B315-586874C1A178}" type="datetimeFigureOut">
              <a:rPr lang="pt-BR" smtClean="0"/>
              <a:t>05/12/2024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C439A-73B1-47AB-8544-05B5D6BCF5C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26046" y="2301971"/>
            <a:ext cx="7929797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Legislativo em Ação: </a:t>
            </a:r>
            <a:r>
              <a:rPr lang="en-US" sz="4400" dirty="0" err="1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Fui</a:t>
            </a: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 </a:t>
            </a: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eleito</a:t>
            </a:r>
            <a:r>
              <a:rPr lang="en-US" sz="44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(a)</a:t>
            </a:r>
          </a:p>
          <a:p>
            <a:pPr marL="0" indent="0">
              <a:lnSpc>
                <a:spcPts val="5500"/>
              </a:lnSpc>
              <a:buNone/>
            </a:pPr>
            <a:r>
              <a:rPr lang="en-US" sz="4400" dirty="0" err="1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vereador</a:t>
            </a:r>
            <a:r>
              <a:rPr lang="en-US" sz="44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(a</a:t>
            </a: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), e agora</a:t>
            </a:r>
            <a:r>
              <a:rPr lang="en-US" sz="4400" dirty="0" smtClean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?</a:t>
            </a:r>
          </a:p>
          <a:p>
            <a:pPr>
              <a:lnSpc>
                <a:spcPts val="55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Atuação </a:t>
            </a:r>
            <a:r>
              <a:rPr lang="pt-BR" sz="3200" dirty="0" smtClean="0">
                <a:solidFill>
                  <a:schemeClr val="bg1"/>
                </a:solidFill>
              </a:rPr>
              <a:t>Legislativa.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5943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6629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Compreensão das atribuições e responsabilidades dos vereadores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7261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Representante do Povo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715828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 vereador é eleito para representar os </a:t>
            </a:r>
            <a:r>
              <a:rPr lang="en-US" sz="185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interesses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e </a:t>
            </a:r>
            <a:r>
              <a:rPr lang="en-US" sz="185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demandas da população.</a:t>
            </a:r>
            <a:endParaRPr lang="en-US" sz="1850" u="sng" dirty="0"/>
          </a:p>
        </p:txBody>
      </p:sp>
      <p:sp>
        <p:nvSpPr>
          <p:cNvPr id="5" name="Text 3"/>
          <p:cNvSpPr/>
          <p:nvPr/>
        </p:nvSpPr>
        <p:spPr>
          <a:xfrm>
            <a:off x="4230053" y="377261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Legislador Municipal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30053" y="4715828"/>
            <a:ext cx="280082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Participa da elaboração de leis e projetos de lei que </a:t>
            </a:r>
            <a:r>
              <a:rPr lang="en-US" sz="185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regulamentam a vida na cidade.</a:t>
            </a:r>
            <a:endParaRPr lang="en-US" sz="1850" u="sng" dirty="0"/>
          </a:p>
        </p:txBody>
      </p:sp>
      <p:sp>
        <p:nvSpPr>
          <p:cNvPr id="7" name="Text 5"/>
          <p:cNvSpPr/>
          <p:nvPr/>
        </p:nvSpPr>
        <p:spPr>
          <a:xfrm>
            <a:off x="7622381" y="377261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Fiscalizador do Executivo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2381" y="4715828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Acompanha e fiscaliza as </a:t>
            </a:r>
            <a:r>
              <a:rPr lang="en-US" sz="185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ações do prefeito e da administração municipal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1014710" y="377261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Articulador Comunitário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4710" y="4715828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Promove o </a:t>
            </a:r>
            <a:r>
              <a:rPr lang="en-US" sz="185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diálogo e a participação popular na gestão pública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50" dirty="0"/>
          </a:p>
        </p:txBody>
      </p:sp>
      <p:pic>
        <p:nvPicPr>
          <p:cNvPr id="13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5943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520" y="939998"/>
            <a:ext cx="7599759" cy="12977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 papel dos vereadores na câmara municipal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58520" y="2816781"/>
            <a:ext cx="496253" cy="4962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433304" y="2909173"/>
            <a:ext cx="146685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6975277" y="2816781"/>
            <a:ext cx="2972872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Participar de Sessões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975277" y="3597950"/>
            <a:ext cx="2972872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Debater e votar projetos de lei, decretos, leis complementares e outros atos legislativos.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8652" y="2816781"/>
            <a:ext cx="496253" cy="4962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10293906" y="2909173"/>
            <a:ext cx="245745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10885408" y="2816781"/>
            <a:ext cx="2972872" cy="6488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Integrar Comissões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85408" y="3597950"/>
            <a:ext cx="2972872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Analisar projetos de lei, proposições e outros assuntos de interesse da cidade.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58520" y="5125283"/>
            <a:ext cx="496253" cy="4962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6381393" y="5217676"/>
            <a:ext cx="250388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6975277" y="5125283"/>
            <a:ext cx="2695099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Realizar Reuniões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975277" y="5582007"/>
            <a:ext cx="2972872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Discutir e elaborar propostas para solucionar problemas e melhorar a vida dos cidadãos.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10168652" y="5125283"/>
            <a:ext cx="496253" cy="496253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10291762" y="5217676"/>
            <a:ext cx="250031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10885408" y="5125283"/>
            <a:ext cx="2972872" cy="9733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Participar de Audiências Públicas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885408" y="6230898"/>
            <a:ext cx="2972872" cy="10587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Coletar sugestões e ouvir a comunidade sobre temas relevantes.</a:t>
            </a:r>
            <a:endParaRPr lang="en-US" sz="1700" dirty="0"/>
          </a:p>
        </p:txBody>
      </p:sp>
      <p:pic>
        <p:nvPicPr>
          <p:cNvPr id="20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61" y="1131581"/>
            <a:ext cx="2215277" cy="221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57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4710" y="603647"/>
            <a:ext cx="7607379" cy="1937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Principais responsabilidades legislativas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54710" y="2869882"/>
            <a:ext cx="3694033" cy="2269808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474143" y="3089315"/>
            <a:ext cx="292358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Elaboração de Leis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474143" y="3543776"/>
            <a:ext cx="3255169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Elaborar, discutir e votar projetos de lei que </a:t>
            </a:r>
            <a:r>
              <a:rPr lang="en-US" sz="17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visam atender as necessidades da cidade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8176" y="2869882"/>
            <a:ext cx="3694033" cy="2269808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387608" y="3089315"/>
            <a:ext cx="325516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Aprovação de Orçamento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87608" y="3866555"/>
            <a:ext cx="3255169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Analisar e aprovar o orçamento municipal, </a:t>
            </a:r>
            <a:r>
              <a:rPr lang="en-US" sz="17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garantindo a aplicação dos recursos públicos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254710" y="5359122"/>
            <a:ext cx="3694033" cy="2269808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6474143" y="5578554"/>
            <a:ext cx="325516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Fiscalização de Gastos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474143" y="6355794"/>
            <a:ext cx="3255169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Acompanhar e fiscalizar os gastos </a:t>
            </a:r>
            <a:r>
              <a:rPr lang="en-US" sz="17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do governo municipal</a:t>
            </a: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, assegurando a transparência.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10168176" y="5359122"/>
            <a:ext cx="3694033" cy="2269808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</p:sp>
      <p:sp>
        <p:nvSpPr>
          <p:cNvPr id="14" name="Text 11"/>
          <p:cNvSpPr/>
          <p:nvPr/>
        </p:nvSpPr>
        <p:spPr>
          <a:xfrm>
            <a:off x="10387608" y="5578554"/>
            <a:ext cx="3255169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Criar Programas e Políticas Públicas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87608" y="6355794"/>
            <a:ext cx="3255169" cy="1053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Propor e implementar programas e políticas públicas que </a:t>
            </a:r>
            <a:r>
              <a:rPr lang="en-US" sz="17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beneficiam a população.</a:t>
            </a:r>
            <a:endParaRPr lang="en-US" sz="1700" u="sng" dirty="0"/>
          </a:p>
        </p:txBody>
      </p:sp>
      <p:pic>
        <p:nvPicPr>
          <p:cNvPr id="17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7444" y="1044773"/>
            <a:ext cx="7681912" cy="1228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Função de fiscalização do poder executivo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444" y="2586752"/>
            <a:ext cx="522208" cy="5222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7444" y="3317796"/>
            <a:ext cx="2457569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Investigação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6217444" y="3750231"/>
            <a:ext cx="3684270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Realizar investigações sobre </a:t>
            </a:r>
            <a:r>
              <a:rPr lang="en-US" sz="16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denúncias de irregularidades na administração pública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967" y="2586752"/>
            <a:ext cx="522208" cy="5222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4967" y="3317796"/>
            <a:ext cx="3684389" cy="614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Solicitação de Informações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10214967" y="4057412"/>
            <a:ext cx="3684389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Solicitar informações sobre a </a:t>
            </a:r>
            <a:r>
              <a:rPr lang="en-US" sz="16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gestão do prefeito e das secretarias municipais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444" y="5352693"/>
            <a:ext cx="522208" cy="5222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17444" y="6083737"/>
            <a:ext cx="2919770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Audiências Públicas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6217444" y="6516172"/>
            <a:ext cx="3684270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Realizar audiências públicas para </a:t>
            </a:r>
            <a:r>
              <a:rPr lang="en-US" sz="16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discutir e debater temas relevantes para a cidade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4967" y="5352693"/>
            <a:ext cx="522208" cy="5222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14967" y="6083737"/>
            <a:ext cx="3246120" cy="307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Emissão de Pareceres</a:t>
            </a:r>
            <a:endParaRPr lang="en-US" sz="1900" dirty="0"/>
          </a:p>
        </p:txBody>
      </p:sp>
      <p:sp>
        <p:nvSpPr>
          <p:cNvPr id="15" name="Text 8"/>
          <p:cNvSpPr/>
          <p:nvPr/>
        </p:nvSpPr>
        <p:spPr>
          <a:xfrm>
            <a:off x="10214967" y="6516172"/>
            <a:ext cx="3684389" cy="6686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Emitir pareceres sobre </a:t>
            </a:r>
            <a:r>
              <a:rPr lang="en-US" sz="1600" u="sng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projetos e ações do executivo, avaliando sua legalidade</a:t>
            </a: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600" dirty="0"/>
          </a:p>
        </p:txBody>
      </p:sp>
      <p:pic>
        <p:nvPicPr>
          <p:cNvPr id="16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4"/>
            <a:ext cx="1912636" cy="19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2822" y="530543"/>
            <a:ext cx="10992683" cy="565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Atuação na elaboração de leis e projetos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949762" y="1480304"/>
            <a:ext cx="22860" cy="6218753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4" name="Shape 2"/>
          <p:cNvSpPr/>
          <p:nvPr/>
        </p:nvSpPr>
        <p:spPr>
          <a:xfrm>
            <a:off x="1154609" y="1901309"/>
            <a:ext cx="672822" cy="22860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5" name="Shape 3"/>
          <p:cNvSpPr/>
          <p:nvPr/>
        </p:nvSpPr>
        <p:spPr>
          <a:xfrm>
            <a:off x="744915" y="1696522"/>
            <a:ext cx="432554" cy="43255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6" name="Text 4"/>
          <p:cNvSpPr/>
          <p:nvPr/>
        </p:nvSpPr>
        <p:spPr>
          <a:xfrm>
            <a:off x="897195" y="1777008"/>
            <a:ext cx="12787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2018586" y="1672471"/>
            <a:ext cx="4172903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Identificação de Necessidades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2018586" y="2070497"/>
            <a:ext cx="11938992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Conhecer as demandas da comunidade e identificar as áreas que precisam de atenção.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1154609" y="3183493"/>
            <a:ext cx="672822" cy="22860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10" name="Shape 8"/>
          <p:cNvSpPr/>
          <p:nvPr/>
        </p:nvSpPr>
        <p:spPr>
          <a:xfrm>
            <a:off x="744915" y="2978706"/>
            <a:ext cx="432554" cy="43255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1" name="Text 9"/>
          <p:cNvSpPr/>
          <p:nvPr/>
        </p:nvSpPr>
        <p:spPr>
          <a:xfrm>
            <a:off x="854095" y="3059192"/>
            <a:ext cx="21419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2018586" y="2954655"/>
            <a:ext cx="3148965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Elaboração de Projetos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2018586" y="3352681"/>
            <a:ext cx="11938992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Desenvolver propostas de leis e projetos que atendam às necessidades da cidade.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1154609" y="4465677"/>
            <a:ext cx="672822" cy="22860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15" name="Shape 13"/>
          <p:cNvSpPr/>
          <p:nvPr/>
        </p:nvSpPr>
        <p:spPr>
          <a:xfrm>
            <a:off x="744915" y="4260890"/>
            <a:ext cx="432554" cy="43255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6" name="Text 14"/>
          <p:cNvSpPr/>
          <p:nvPr/>
        </p:nvSpPr>
        <p:spPr>
          <a:xfrm>
            <a:off x="852071" y="4341376"/>
            <a:ext cx="218242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2018586" y="4236839"/>
            <a:ext cx="2692003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Discussão e Debate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2018586" y="4634865"/>
            <a:ext cx="11938992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Debater os projetos em comissões e em plenário, buscando consensos.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1154609" y="5747861"/>
            <a:ext cx="672822" cy="22860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20" name="Shape 18"/>
          <p:cNvSpPr/>
          <p:nvPr/>
        </p:nvSpPr>
        <p:spPr>
          <a:xfrm>
            <a:off x="744915" y="5543074"/>
            <a:ext cx="432554" cy="43255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21" name="Text 19"/>
          <p:cNvSpPr/>
          <p:nvPr/>
        </p:nvSpPr>
        <p:spPr>
          <a:xfrm>
            <a:off x="852190" y="5623560"/>
            <a:ext cx="21800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2018586" y="5519023"/>
            <a:ext cx="2935486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Votação e Aprovação</a:t>
            </a:r>
            <a:endParaRPr lang="en-US" sz="1750" dirty="0"/>
          </a:p>
        </p:txBody>
      </p:sp>
      <p:sp>
        <p:nvSpPr>
          <p:cNvPr id="23" name="Text 21"/>
          <p:cNvSpPr/>
          <p:nvPr/>
        </p:nvSpPr>
        <p:spPr>
          <a:xfrm>
            <a:off x="2018586" y="5917049"/>
            <a:ext cx="11938992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Votar e aprovar os projetos de lei, garantindo a participação popular.</a:t>
            </a:r>
            <a:endParaRPr lang="en-US" sz="1500" dirty="0"/>
          </a:p>
        </p:txBody>
      </p:sp>
      <p:sp>
        <p:nvSpPr>
          <p:cNvPr id="24" name="Shape 22"/>
          <p:cNvSpPr/>
          <p:nvPr/>
        </p:nvSpPr>
        <p:spPr>
          <a:xfrm>
            <a:off x="1154609" y="7030045"/>
            <a:ext cx="672822" cy="22860"/>
          </a:xfrm>
          <a:prstGeom prst="roundRect">
            <a:avLst>
              <a:gd name="adj" fmla="val 126153"/>
            </a:avLst>
          </a:prstGeom>
          <a:solidFill>
            <a:srgbClr val="49606E"/>
          </a:solidFill>
          <a:ln/>
        </p:spPr>
      </p:sp>
      <p:sp>
        <p:nvSpPr>
          <p:cNvPr id="25" name="Shape 23"/>
          <p:cNvSpPr/>
          <p:nvPr/>
        </p:nvSpPr>
        <p:spPr>
          <a:xfrm>
            <a:off x="744915" y="6825258"/>
            <a:ext cx="432554" cy="432554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26" name="Text 24"/>
          <p:cNvSpPr/>
          <p:nvPr/>
        </p:nvSpPr>
        <p:spPr>
          <a:xfrm>
            <a:off x="856000" y="6905744"/>
            <a:ext cx="210383" cy="2714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1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5</a:t>
            </a:r>
            <a:endParaRPr lang="en-US" sz="2100" dirty="0"/>
          </a:p>
        </p:txBody>
      </p:sp>
      <p:sp>
        <p:nvSpPr>
          <p:cNvPr id="27" name="Text 25"/>
          <p:cNvSpPr/>
          <p:nvPr/>
        </p:nvSpPr>
        <p:spPr>
          <a:xfrm>
            <a:off x="2018586" y="6801207"/>
            <a:ext cx="2261830" cy="2827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Implementação</a:t>
            </a:r>
            <a:endParaRPr lang="en-US" sz="1750" dirty="0"/>
          </a:p>
        </p:txBody>
      </p:sp>
      <p:sp>
        <p:nvSpPr>
          <p:cNvPr id="28" name="Text 26"/>
          <p:cNvSpPr/>
          <p:nvPr/>
        </p:nvSpPr>
        <p:spPr>
          <a:xfrm>
            <a:off x="2018586" y="7199233"/>
            <a:ext cx="11938992" cy="3076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Acompanhar a implementação das leis aprovadas e fiscalizar sua execução.</a:t>
            </a:r>
            <a:endParaRPr lang="en-US" sz="1500" dirty="0"/>
          </a:p>
        </p:txBody>
      </p:sp>
      <p:pic>
        <p:nvPicPr>
          <p:cNvPr id="30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4400" y="5943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3781" y="1181814"/>
            <a:ext cx="11318677" cy="608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Importância da representação popular</a:t>
            </a:r>
            <a:endParaRPr lang="en-US" sz="3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34" y="2203490"/>
            <a:ext cx="1631275" cy="117228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58352" y="2727603"/>
            <a:ext cx="121801" cy="41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5041702" y="2410182"/>
            <a:ext cx="2900601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Voz da Comunidade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5041702" y="2838212"/>
            <a:ext cx="4754761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Os vereadores são a voz do povo na Câmara Municipal.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886682" y="3392091"/>
            <a:ext cx="8968264" cy="11430"/>
          </a:xfrm>
          <a:prstGeom prst="roundRect">
            <a:avLst>
              <a:gd name="adj" fmla="val 271398"/>
            </a:avLst>
          </a:prstGeom>
          <a:solidFill>
            <a:srgbClr val="49606E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037" y="3427452"/>
            <a:ext cx="3262670" cy="117228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17394" y="3806785"/>
            <a:ext cx="203954" cy="41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000" dirty="0"/>
          </a:p>
        </p:txBody>
      </p:sp>
      <p:sp>
        <p:nvSpPr>
          <p:cNvPr id="10" name="Text 6"/>
          <p:cNvSpPr/>
          <p:nvPr/>
        </p:nvSpPr>
        <p:spPr>
          <a:xfrm>
            <a:off x="5857399" y="3634145"/>
            <a:ext cx="3057882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Defesa de Interesses</a:t>
            </a:r>
            <a:endParaRPr lang="en-US" sz="1900" dirty="0"/>
          </a:p>
        </p:txBody>
      </p:sp>
      <p:sp>
        <p:nvSpPr>
          <p:cNvPr id="11" name="Text 7"/>
          <p:cNvSpPr/>
          <p:nvPr/>
        </p:nvSpPr>
        <p:spPr>
          <a:xfrm>
            <a:off x="5857399" y="4062174"/>
            <a:ext cx="4036576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Defender os interesses e direitos dos cidadãos.</a:t>
            </a:r>
            <a:endParaRPr lang="en-US" sz="1600" dirty="0"/>
          </a:p>
        </p:txBody>
      </p:sp>
      <p:sp>
        <p:nvSpPr>
          <p:cNvPr id="12" name="Shape 8"/>
          <p:cNvSpPr/>
          <p:nvPr/>
        </p:nvSpPr>
        <p:spPr>
          <a:xfrm>
            <a:off x="5702379" y="4616053"/>
            <a:ext cx="8152567" cy="11430"/>
          </a:xfrm>
          <a:prstGeom prst="roundRect">
            <a:avLst>
              <a:gd name="adj" fmla="val 271398"/>
            </a:avLst>
          </a:prstGeom>
          <a:solidFill>
            <a:srgbClr val="49606E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339" y="4651415"/>
            <a:ext cx="4894064" cy="117228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15370" y="5030748"/>
            <a:ext cx="207764" cy="41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6673096" y="4858107"/>
            <a:ext cx="2836426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Participação Cívica</a:t>
            </a:r>
            <a:endParaRPr lang="en-US" sz="1900" dirty="0"/>
          </a:p>
        </p:txBody>
      </p:sp>
      <p:sp>
        <p:nvSpPr>
          <p:cNvPr id="16" name="Text 11"/>
          <p:cNvSpPr/>
          <p:nvPr/>
        </p:nvSpPr>
        <p:spPr>
          <a:xfrm>
            <a:off x="6673096" y="5286137"/>
            <a:ext cx="5256014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Incentivar a participação da população nas decisões públicas.</a:t>
            </a:r>
            <a:endParaRPr lang="en-US" sz="1600" dirty="0"/>
          </a:p>
        </p:txBody>
      </p:sp>
      <p:sp>
        <p:nvSpPr>
          <p:cNvPr id="17" name="Shape 12"/>
          <p:cNvSpPr/>
          <p:nvPr/>
        </p:nvSpPr>
        <p:spPr>
          <a:xfrm>
            <a:off x="6518077" y="5840016"/>
            <a:ext cx="7336869" cy="11430"/>
          </a:xfrm>
          <a:prstGeom prst="roundRect">
            <a:avLst>
              <a:gd name="adj" fmla="val 271398"/>
            </a:avLst>
          </a:prstGeom>
          <a:solidFill>
            <a:srgbClr val="49606E"/>
          </a:solidFill>
          <a:ln/>
        </p:spPr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642" y="5875377"/>
            <a:ext cx="6525458" cy="117228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15608" y="6254710"/>
            <a:ext cx="207526" cy="413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000" dirty="0"/>
          </a:p>
        </p:txBody>
      </p:sp>
      <p:sp>
        <p:nvSpPr>
          <p:cNvPr id="20" name="Text 14"/>
          <p:cNvSpPr/>
          <p:nvPr/>
        </p:nvSpPr>
        <p:spPr>
          <a:xfrm>
            <a:off x="7488793" y="6082070"/>
            <a:ext cx="4987766" cy="303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Transparência e Responsabilidade</a:t>
            </a:r>
            <a:endParaRPr lang="en-US" sz="1900" dirty="0"/>
          </a:p>
        </p:txBody>
      </p:sp>
      <p:sp>
        <p:nvSpPr>
          <p:cNvPr id="21" name="Text 15"/>
          <p:cNvSpPr/>
          <p:nvPr/>
        </p:nvSpPr>
        <p:spPr>
          <a:xfrm>
            <a:off x="7488793" y="6510099"/>
            <a:ext cx="5629513" cy="3308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Promover a transparência e a responsabilidade na gestão pública.</a:t>
            </a:r>
            <a:endParaRPr lang="en-US" sz="1600" dirty="0"/>
          </a:p>
        </p:txBody>
      </p:sp>
      <p:pic>
        <p:nvPicPr>
          <p:cNvPr id="22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764" y="35434"/>
            <a:ext cx="1912636" cy="19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1652" y="655320"/>
            <a:ext cx="11505367" cy="698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Interação com a comunidade local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1652" y="1829395"/>
            <a:ext cx="1620798" cy="1347192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4" name="Text 2"/>
          <p:cNvSpPr/>
          <p:nvPr/>
        </p:nvSpPr>
        <p:spPr>
          <a:xfrm>
            <a:off x="1069181" y="2265283"/>
            <a:ext cx="139898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2689979" y="2066925"/>
            <a:ext cx="3275409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Comunicação Ativa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89979" y="2558891"/>
            <a:ext cx="6363414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Manter contato com a comunidade por meio de diversos canais.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2571155" y="3161348"/>
            <a:ext cx="11108888" cy="15240"/>
          </a:xfrm>
          <a:prstGeom prst="roundRect">
            <a:avLst>
              <a:gd name="adj" fmla="val 233879"/>
            </a:avLst>
          </a:prstGeom>
          <a:solidFill>
            <a:srgbClr val="49606E"/>
          </a:solidFill>
          <a:ln/>
        </p:spPr>
      </p:sp>
      <p:sp>
        <p:nvSpPr>
          <p:cNvPr id="8" name="Shape 6"/>
          <p:cNvSpPr/>
          <p:nvPr/>
        </p:nvSpPr>
        <p:spPr>
          <a:xfrm>
            <a:off x="831652" y="3295293"/>
            <a:ext cx="3241715" cy="1347192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9" name="Text 7"/>
          <p:cNvSpPr/>
          <p:nvPr/>
        </p:nvSpPr>
        <p:spPr>
          <a:xfrm>
            <a:off x="1069181" y="3731181"/>
            <a:ext cx="234315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4310896" y="3532823"/>
            <a:ext cx="3320058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Audiências Públicas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310896" y="4024789"/>
            <a:ext cx="5735241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Realizar audiências para ouvir as demandas da população.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4192072" y="4627245"/>
            <a:ext cx="9487972" cy="15240"/>
          </a:xfrm>
          <a:prstGeom prst="roundRect">
            <a:avLst>
              <a:gd name="adj" fmla="val 233879"/>
            </a:avLst>
          </a:prstGeom>
          <a:solidFill>
            <a:srgbClr val="49606E"/>
          </a:solidFill>
          <a:ln/>
        </p:spPr>
      </p:sp>
      <p:sp>
        <p:nvSpPr>
          <p:cNvPr id="13" name="Shape 11"/>
          <p:cNvSpPr/>
          <p:nvPr/>
        </p:nvSpPr>
        <p:spPr>
          <a:xfrm>
            <a:off x="831652" y="4761190"/>
            <a:ext cx="4862632" cy="1347192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4" name="Text 12"/>
          <p:cNvSpPr/>
          <p:nvPr/>
        </p:nvSpPr>
        <p:spPr>
          <a:xfrm>
            <a:off x="1069181" y="5197078"/>
            <a:ext cx="238839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5931813" y="4998720"/>
            <a:ext cx="386167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Reuniões Comunitárias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31813" y="5490686"/>
            <a:ext cx="5960626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Participar de reuniões com líderes comunitários e entidades.</a:t>
            </a:r>
            <a:endParaRPr lang="en-US" sz="1850" dirty="0"/>
          </a:p>
        </p:txBody>
      </p:sp>
      <p:sp>
        <p:nvSpPr>
          <p:cNvPr id="17" name="Shape 15"/>
          <p:cNvSpPr/>
          <p:nvPr/>
        </p:nvSpPr>
        <p:spPr>
          <a:xfrm>
            <a:off x="5812988" y="6093142"/>
            <a:ext cx="7867055" cy="15240"/>
          </a:xfrm>
          <a:prstGeom prst="roundRect">
            <a:avLst>
              <a:gd name="adj" fmla="val 233879"/>
            </a:avLst>
          </a:prstGeom>
          <a:solidFill>
            <a:srgbClr val="49606E"/>
          </a:solidFill>
          <a:ln/>
        </p:spPr>
      </p:sp>
      <p:sp>
        <p:nvSpPr>
          <p:cNvPr id="18" name="Shape 16"/>
          <p:cNvSpPr/>
          <p:nvPr/>
        </p:nvSpPr>
        <p:spPr>
          <a:xfrm>
            <a:off x="831652" y="6227088"/>
            <a:ext cx="6483548" cy="1347192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9" name="Text 17"/>
          <p:cNvSpPr/>
          <p:nvPr/>
        </p:nvSpPr>
        <p:spPr>
          <a:xfrm>
            <a:off x="1069181" y="6662976"/>
            <a:ext cx="238482" cy="475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3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300" dirty="0"/>
          </a:p>
        </p:txBody>
      </p:sp>
      <p:sp>
        <p:nvSpPr>
          <p:cNvPr id="20" name="Text 18"/>
          <p:cNvSpPr/>
          <p:nvPr/>
        </p:nvSpPr>
        <p:spPr>
          <a:xfrm>
            <a:off x="7552730" y="6464618"/>
            <a:ext cx="3856553" cy="349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Visitas e Atendimentos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52730" y="6956584"/>
            <a:ext cx="5319713" cy="3801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Visitar bairros e atender os cidadãos em seu gabinete.</a:t>
            </a:r>
            <a:endParaRPr lang="en-US" sz="1850" dirty="0"/>
          </a:p>
        </p:txBody>
      </p:sp>
      <p:pic>
        <p:nvPicPr>
          <p:cNvPr id="22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7764" y="35434"/>
            <a:ext cx="1912636" cy="191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/>
          <p:nvPr/>
        </p:nvSpPr>
        <p:spPr>
          <a:xfrm>
            <a:off x="1289247" y="1413312"/>
            <a:ext cx="4574840" cy="5402976"/>
          </a:xfrm>
          <a:prstGeom prst="roundRect">
            <a:avLst>
              <a:gd name="adj" fmla="val 1451"/>
            </a:avLst>
          </a:prstGeom>
          <a:solidFill>
            <a:srgbClr val="304755"/>
          </a:solidFill>
          <a:ln/>
        </p:spPr>
        <p:txBody>
          <a:bodyPr/>
          <a:lstStyle/>
          <a:p>
            <a:pPr algn="ctr"/>
            <a:r>
              <a:rPr lang="pt-BR" sz="3600" dirty="0" smtClean="0">
                <a:solidFill>
                  <a:schemeClr val="bg1"/>
                </a:solidFill>
              </a:rPr>
              <a:t>OBRIGADO!</a:t>
            </a:r>
          </a:p>
          <a:p>
            <a:pPr algn="ctr"/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FÁBIO MACHADO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EDUARDO SARDINHA</a:t>
            </a:r>
          </a:p>
          <a:p>
            <a:pPr algn="ctr"/>
            <a:r>
              <a:rPr lang="pt-BR" sz="1600" dirty="0" smtClean="0">
                <a:solidFill>
                  <a:schemeClr val="bg1"/>
                </a:solidFill>
              </a:rPr>
              <a:t>ADVOGADO E CONSULTOR JURÍDICO</a:t>
            </a:r>
          </a:p>
          <a:p>
            <a:pPr algn="ctr"/>
            <a:endParaRPr lang="pt-BR" sz="3200" dirty="0" smtClean="0">
              <a:solidFill>
                <a:schemeClr val="bg1"/>
              </a:solidFill>
            </a:endParaRPr>
          </a:p>
          <a:p>
            <a:pPr algn="ctr"/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CONTATOS:</a:t>
            </a:r>
            <a:endParaRPr lang="pt-BR" sz="3200" dirty="0">
              <a:solidFill>
                <a:schemeClr val="bg1"/>
              </a:solidFill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TEL.: (61) 9 8566-0712</a:t>
            </a:r>
          </a:p>
        </p:txBody>
      </p:sp>
      <p:pic>
        <p:nvPicPr>
          <p:cNvPr id="3" name="Picture 2" descr="C:\Users\Windows10\Downloads\Centro-Universitario-LOG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82296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9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524</Words>
  <Application>Microsoft Office PowerPoint</Application>
  <PresentationFormat>Personalizar</PresentationFormat>
  <Paragraphs>104</Paragraphs>
  <Slides>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Unbounded</vt:lpstr>
      <vt:lpstr>Calibri</vt:lpstr>
      <vt:lpstr>Cabin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Windows10</cp:lastModifiedBy>
  <cp:revision>8</cp:revision>
  <dcterms:created xsi:type="dcterms:W3CDTF">2024-12-04T02:35:53Z</dcterms:created>
  <dcterms:modified xsi:type="dcterms:W3CDTF">2024-12-05T15:00:38Z</dcterms:modified>
</cp:coreProperties>
</file>