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58" r:id="rId3"/>
    <p:sldId id="260" r:id="rId4"/>
    <p:sldId id="358" r:id="rId5"/>
    <p:sldId id="359" r:id="rId6"/>
    <p:sldId id="360" r:id="rId7"/>
    <p:sldId id="301" r:id="rId8"/>
    <p:sldId id="302" r:id="rId9"/>
    <p:sldId id="300" r:id="rId10"/>
    <p:sldId id="312" r:id="rId11"/>
    <p:sldId id="313" r:id="rId12"/>
    <p:sldId id="259" r:id="rId13"/>
    <p:sldId id="361" r:id="rId14"/>
    <p:sldId id="261" r:id="rId15"/>
    <p:sldId id="352" r:id="rId16"/>
    <p:sldId id="30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5"/>
    <a:srgbClr val="00B050"/>
    <a:srgbClr val="010B63"/>
    <a:srgbClr val="FFCD09"/>
    <a:srgbClr val="6F0A03"/>
    <a:srgbClr val="183EFF"/>
    <a:srgbClr val="003173"/>
    <a:srgbClr val="D9D9D9"/>
    <a:srgbClr val="FFFFFF"/>
    <a:srgbClr val="467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5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15AA7-1CA9-44D7-A641-F07BECDEB2F0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80040-6047-4BB4-80B2-56AE2DD6D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89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80040-6047-4BB4-80B2-56AE2DD6D97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7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39.png"/><Relationship Id="rId2" Type="http://schemas.openxmlformats.org/officeDocument/2006/relationships/image" Target="../media/image17.png"/><Relationship Id="rId16" Type="http://schemas.openxmlformats.org/officeDocument/2006/relationships/image" Target="../media/image13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3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28B11D82-49AB-2B98-042F-5B56B79C6F51}"/>
              </a:ext>
            </a:extLst>
          </p:cNvPr>
          <p:cNvGrpSpPr/>
          <p:nvPr userDrawn="1"/>
        </p:nvGrpSpPr>
        <p:grpSpPr>
          <a:xfrm>
            <a:off x="10374748" y="199898"/>
            <a:ext cx="1673920" cy="492943"/>
            <a:chOff x="4047570" y="2106152"/>
            <a:chExt cx="12009120" cy="3536497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29F6F8E6-C098-7F48-F4C7-5092D5E1B66A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021A405C-8756-890F-FD96-B3D2BFAFE160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EE4B1B00-79B1-82CB-121E-81E91DFDA72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0367A7CC-CC00-BBC6-0EF7-EC7FF922A2D6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1F891F3F-2882-6E12-9BC3-3CF20E6F293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56766F69-3FF6-00ED-4DC8-A7E16C314A52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7" name="object 9">
              <a:extLst>
                <a:ext uri="{FF2B5EF4-FFF2-40B4-BE49-F238E27FC236}">
                  <a16:creationId xmlns:a16="http://schemas.microsoft.com/office/drawing/2014/main" id="{6AEF56C9-ED7F-1BDF-8380-FFE6B08B9D3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8" name="object 10">
              <a:extLst>
                <a:ext uri="{FF2B5EF4-FFF2-40B4-BE49-F238E27FC236}">
                  <a16:creationId xmlns:a16="http://schemas.microsoft.com/office/drawing/2014/main" id="{91608219-1C78-60BC-FA62-96E24E3D6AE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id="{E180FA74-F210-28F6-8664-3AE7CD2C822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04D07867-CC8D-EA17-80C2-FEA7BD554BAF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42A77415-4AF4-C4C0-DAD2-2F6F6393A059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72EF6FBB-9069-DB85-DDC8-576BC2ED6570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C4683B55-5B57-63C7-A2EF-47F310FEF590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6CB07E29-0AD2-5433-0C02-151CD7E1ADA1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03942E86-8603-FFE5-20BB-804C588AEAD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89EB2BD0-CFEE-B41E-81DB-7AFB1E142AA5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9AE714B2-84CD-1E95-008C-8D94DA92BE09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D9FC675A-ED05-F427-BD39-9242AE9DB22D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168B82C6-04E4-B3C4-1CD9-164AA1C05EE2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14428B75-BE24-E428-27B7-BFF547E41E1A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9AAB6366-3D4F-6B97-5B1F-FE64A2CE70B0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32CFDC93-6C3C-FCC4-E276-0312D062DD1F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E866C7F5-BFB0-2CC0-A168-0E3F2FC71495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2F0EFF28-9BF8-0784-7537-1535E6E1B5D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05A0E07F-C1BB-1837-3EA7-C50C829A4616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6" name="object 28">
              <a:extLst>
                <a:ext uri="{FF2B5EF4-FFF2-40B4-BE49-F238E27FC236}">
                  <a16:creationId xmlns:a16="http://schemas.microsoft.com/office/drawing/2014/main" id="{55FEF41F-7C3F-4A2F-9D29-CAA024C121D9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7" name="object 29">
              <a:extLst>
                <a:ext uri="{FF2B5EF4-FFF2-40B4-BE49-F238E27FC236}">
                  <a16:creationId xmlns:a16="http://schemas.microsoft.com/office/drawing/2014/main" id="{0DADE347-4CB1-2AD7-DA11-8286D245546D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3E69DD8E-922F-03B1-0C42-4DF8938989BD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9" name="object 31">
              <a:extLst>
                <a:ext uri="{FF2B5EF4-FFF2-40B4-BE49-F238E27FC236}">
                  <a16:creationId xmlns:a16="http://schemas.microsoft.com/office/drawing/2014/main" id="{5AD6B690-A5BE-3C33-B2FA-4BD8EC5D331F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0" name="object 32">
              <a:extLst>
                <a:ext uri="{FF2B5EF4-FFF2-40B4-BE49-F238E27FC236}">
                  <a16:creationId xmlns:a16="http://schemas.microsoft.com/office/drawing/2014/main" id="{DF03D33B-361B-8B88-FCB2-AB5EEBA38212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41" name="object 33">
              <a:extLst>
                <a:ext uri="{FF2B5EF4-FFF2-40B4-BE49-F238E27FC236}">
                  <a16:creationId xmlns:a16="http://schemas.microsoft.com/office/drawing/2014/main" id="{F9413958-BC69-EC34-AE27-2013F11B5342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42" name="object 34">
              <a:extLst>
                <a:ext uri="{FF2B5EF4-FFF2-40B4-BE49-F238E27FC236}">
                  <a16:creationId xmlns:a16="http://schemas.microsoft.com/office/drawing/2014/main" id="{21A43F6B-2BEB-80F8-452E-B5E8E16F171F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43" name="object 35">
              <a:extLst>
                <a:ext uri="{FF2B5EF4-FFF2-40B4-BE49-F238E27FC236}">
                  <a16:creationId xmlns:a16="http://schemas.microsoft.com/office/drawing/2014/main" id="{B2858A70-B3E7-12D4-76EF-9BE38DA71CF6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44" name="object 36">
              <a:extLst>
                <a:ext uri="{FF2B5EF4-FFF2-40B4-BE49-F238E27FC236}">
                  <a16:creationId xmlns:a16="http://schemas.microsoft.com/office/drawing/2014/main" id="{13811A42-662D-9D39-0580-3F03F4ECD378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5" name="object 37">
              <a:extLst>
                <a:ext uri="{FF2B5EF4-FFF2-40B4-BE49-F238E27FC236}">
                  <a16:creationId xmlns:a16="http://schemas.microsoft.com/office/drawing/2014/main" id="{1B0CE0E9-4332-DC35-C622-32AE9E066F02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46" name="object 38">
              <a:extLst>
                <a:ext uri="{FF2B5EF4-FFF2-40B4-BE49-F238E27FC236}">
                  <a16:creationId xmlns:a16="http://schemas.microsoft.com/office/drawing/2014/main" id="{2B60D726-42C2-9792-BF6F-F438EF5F75F9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7" name="object 39">
                <a:extLst>
                  <a:ext uri="{FF2B5EF4-FFF2-40B4-BE49-F238E27FC236}">
                    <a16:creationId xmlns:a16="http://schemas.microsoft.com/office/drawing/2014/main" id="{DD16B144-3204-E43E-2C3A-2AD7588AF47D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bject 40">
                <a:extLst>
                  <a:ext uri="{FF2B5EF4-FFF2-40B4-BE49-F238E27FC236}">
                    <a16:creationId xmlns:a16="http://schemas.microsoft.com/office/drawing/2014/main" id="{CCA1A0D1-FBA2-B7E8-67DF-72ABD82F6495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object 41">
                <a:extLst>
                  <a:ext uri="{FF2B5EF4-FFF2-40B4-BE49-F238E27FC236}">
                    <a16:creationId xmlns:a16="http://schemas.microsoft.com/office/drawing/2014/main" id="{3EFF6043-C6B4-C13F-4244-52CEFF31DD52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1BFFCCC0-5536-8025-48FC-FD27296BFA5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5EB8D449-0248-12E9-71E2-5274BDD381E9}"/>
              </a:ext>
            </a:extLst>
          </p:cNvPr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48" y="6190575"/>
            <a:ext cx="1741055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0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FC56D90-02C2-7152-7399-A2EC4AF9DA80}"/>
              </a:ext>
            </a:extLst>
          </p:cNvPr>
          <p:cNvSpPr/>
          <p:nvPr userDrawn="1"/>
        </p:nvSpPr>
        <p:spPr>
          <a:xfrm>
            <a:off x="205276" y="1225089"/>
            <a:ext cx="3852424" cy="21775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446CD5A-C75F-E61F-C73F-BE75046DAABE}"/>
              </a:ext>
            </a:extLst>
          </p:cNvPr>
          <p:cNvGrpSpPr/>
          <p:nvPr userDrawn="1"/>
        </p:nvGrpSpPr>
        <p:grpSpPr>
          <a:xfrm>
            <a:off x="10348172" y="383245"/>
            <a:ext cx="1673920" cy="492943"/>
            <a:chOff x="4047570" y="2106152"/>
            <a:chExt cx="12009120" cy="353649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C0264028-1308-6745-93BC-7036D0A3EFE9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356F6DB-9D05-F5C4-A1B4-8DA357469329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DD1F672-3EC9-1F31-E0C8-18CA50CE7CB6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1DFDC79-8B8B-5AB9-258A-6E91A013FFF0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FB3447DD-B433-C343-9803-C71879C5664D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8723F1AB-39C4-5A84-F10F-AA3731BEE54E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52" name="object 9">
              <a:extLst>
                <a:ext uri="{FF2B5EF4-FFF2-40B4-BE49-F238E27FC236}">
                  <a16:creationId xmlns:a16="http://schemas.microsoft.com/office/drawing/2014/main" id="{1DAC5FC9-C4F7-3177-2244-F88E038246E7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53" name="object 10">
              <a:extLst>
                <a:ext uri="{FF2B5EF4-FFF2-40B4-BE49-F238E27FC236}">
                  <a16:creationId xmlns:a16="http://schemas.microsoft.com/office/drawing/2014/main" id="{3CDF47A0-50CF-F457-B005-816D8BD51E6F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54" name="object 11">
              <a:extLst>
                <a:ext uri="{FF2B5EF4-FFF2-40B4-BE49-F238E27FC236}">
                  <a16:creationId xmlns:a16="http://schemas.microsoft.com/office/drawing/2014/main" id="{430645C5-E886-A677-60A9-565B5A2DD671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73B44753-1FE8-A726-084C-75ADC13B5C3F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56" name="object 13">
              <a:extLst>
                <a:ext uri="{FF2B5EF4-FFF2-40B4-BE49-F238E27FC236}">
                  <a16:creationId xmlns:a16="http://schemas.microsoft.com/office/drawing/2014/main" id="{1B007DA6-27E5-5D4B-C846-6D43C9331C56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5D092F4F-65CD-4398-9474-A0801F8591AE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58" name="object 15">
              <a:extLst>
                <a:ext uri="{FF2B5EF4-FFF2-40B4-BE49-F238E27FC236}">
                  <a16:creationId xmlns:a16="http://schemas.microsoft.com/office/drawing/2014/main" id="{D469A954-C70D-0363-A320-E402B3FDAC35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CDDBEF02-46FB-C45B-37DE-6C61394689B0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0" name="object 17">
              <a:extLst>
                <a:ext uri="{FF2B5EF4-FFF2-40B4-BE49-F238E27FC236}">
                  <a16:creationId xmlns:a16="http://schemas.microsoft.com/office/drawing/2014/main" id="{634A0714-93C8-FECE-E99B-29A640835030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930BFDB7-779B-5578-6035-9574742F79E9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2" name="object 19">
              <a:extLst>
                <a:ext uri="{FF2B5EF4-FFF2-40B4-BE49-F238E27FC236}">
                  <a16:creationId xmlns:a16="http://schemas.microsoft.com/office/drawing/2014/main" id="{ECDC359A-8947-7E8F-CEFD-06CC7BA89FC4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63" name="object 20">
              <a:extLst>
                <a:ext uri="{FF2B5EF4-FFF2-40B4-BE49-F238E27FC236}">
                  <a16:creationId xmlns:a16="http://schemas.microsoft.com/office/drawing/2014/main" id="{3CD2F6D9-7FD7-A8B7-16E3-FFA45D110B48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4" name="object 21">
              <a:extLst>
                <a:ext uri="{FF2B5EF4-FFF2-40B4-BE49-F238E27FC236}">
                  <a16:creationId xmlns:a16="http://schemas.microsoft.com/office/drawing/2014/main" id="{B009EE2C-497A-581D-A2B9-DA298F531428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65" name="object 22">
              <a:extLst>
                <a:ext uri="{FF2B5EF4-FFF2-40B4-BE49-F238E27FC236}">
                  <a16:creationId xmlns:a16="http://schemas.microsoft.com/office/drawing/2014/main" id="{522981A1-1FB2-1542-8129-69E34CE04F74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66" name="object 23">
              <a:extLst>
                <a:ext uri="{FF2B5EF4-FFF2-40B4-BE49-F238E27FC236}">
                  <a16:creationId xmlns:a16="http://schemas.microsoft.com/office/drawing/2014/main" id="{527597B2-A211-6A25-28A3-25CBDCB12038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85B4099F-11F9-7BA7-FF1F-6B72B4AFCA27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B671F200-89D1-75B3-D79A-DB01F4D76F5B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9" name="object 26">
              <a:extLst>
                <a:ext uri="{FF2B5EF4-FFF2-40B4-BE49-F238E27FC236}">
                  <a16:creationId xmlns:a16="http://schemas.microsoft.com/office/drawing/2014/main" id="{CABB1B66-69FC-F750-5587-8EF219B994FB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F7016E7A-CE8A-5B5A-BCD5-73DF59431078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71" name="object 28">
              <a:extLst>
                <a:ext uri="{FF2B5EF4-FFF2-40B4-BE49-F238E27FC236}">
                  <a16:creationId xmlns:a16="http://schemas.microsoft.com/office/drawing/2014/main" id="{D7E8DD2D-D850-C32F-D86A-96DE42C1BB75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72" name="object 29">
              <a:extLst>
                <a:ext uri="{FF2B5EF4-FFF2-40B4-BE49-F238E27FC236}">
                  <a16:creationId xmlns:a16="http://schemas.microsoft.com/office/drawing/2014/main" id="{26A3B0FD-7BE0-AA79-4246-AC0D6FAB5E6F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73" name="object 30">
              <a:extLst>
                <a:ext uri="{FF2B5EF4-FFF2-40B4-BE49-F238E27FC236}">
                  <a16:creationId xmlns:a16="http://schemas.microsoft.com/office/drawing/2014/main" id="{D5B0A50F-378D-856F-9D06-8BED7A41D0A6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74" name="object 31">
              <a:extLst>
                <a:ext uri="{FF2B5EF4-FFF2-40B4-BE49-F238E27FC236}">
                  <a16:creationId xmlns:a16="http://schemas.microsoft.com/office/drawing/2014/main" id="{4A3584E3-CDC3-7C74-A226-5729F091DC3C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75" name="object 32">
              <a:extLst>
                <a:ext uri="{FF2B5EF4-FFF2-40B4-BE49-F238E27FC236}">
                  <a16:creationId xmlns:a16="http://schemas.microsoft.com/office/drawing/2014/main" id="{6AC5DEED-144D-DC60-607A-390BE5E8D81E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76" name="object 33">
              <a:extLst>
                <a:ext uri="{FF2B5EF4-FFF2-40B4-BE49-F238E27FC236}">
                  <a16:creationId xmlns:a16="http://schemas.microsoft.com/office/drawing/2014/main" id="{83E7144B-A449-8264-A89E-716C60C8E82E}"/>
                </a:ext>
              </a:extLst>
            </p:cNvPr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77" name="object 34">
              <a:extLst>
                <a:ext uri="{FF2B5EF4-FFF2-40B4-BE49-F238E27FC236}">
                  <a16:creationId xmlns:a16="http://schemas.microsoft.com/office/drawing/2014/main" id="{512321D4-B719-94D4-83CC-62F85E104B27}"/>
                </a:ext>
              </a:extLst>
            </p:cNvPr>
            <p:cNvPicPr/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78" name="object 35">
              <a:extLst>
                <a:ext uri="{FF2B5EF4-FFF2-40B4-BE49-F238E27FC236}">
                  <a16:creationId xmlns:a16="http://schemas.microsoft.com/office/drawing/2014/main" id="{B6DB8C4E-D0C5-BBF0-5149-AFAF85C35D6A}"/>
                </a:ext>
              </a:extLst>
            </p:cNvPr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79" name="object 36">
              <a:extLst>
                <a:ext uri="{FF2B5EF4-FFF2-40B4-BE49-F238E27FC236}">
                  <a16:creationId xmlns:a16="http://schemas.microsoft.com/office/drawing/2014/main" id="{913F05E7-E1D3-ADF1-8AC8-EC2C1DE050F1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80" name="object 37">
              <a:extLst>
                <a:ext uri="{FF2B5EF4-FFF2-40B4-BE49-F238E27FC236}">
                  <a16:creationId xmlns:a16="http://schemas.microsoft.com/office/drawing/2014/main" id="{100690EE-AC69-F606-4FDD-DA72A666EFF7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81" name="object 38">
              <a:extLst>
                <a:ext uri="{FF2B5EF4-FFF2-40B4-BE49-F238E27FC236}">
                  <a16:creationId xmlns:a16="http://schemas.microsoft.com/office/drawing/2014/main" id="{21308BCF-1CC2-7A8D-CD37-76C0CD415705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82" name="object 39">
                <a:extLst>
                  <a:ext uri="{FF2B5EF4-FFF2-40B4-BE49-F238E27FC236}">
                    <a16:creationId xmlns:a16="http://schemas.microsoft.com/office/drawing/2014/main" id="{96A820CE-164D-028F-B0D7-EE59038E62F8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object 40">
                <a:extLst>
                  <a:ext uri="{FF2B5EF4-FFF2-40B4-BE49-F238E27FC236}">
                    <a16:creationId xmlns:a16="http://schemas.microsoft.com/office/drawing/2014/main" id="{E3BE216F-5E30-257E-7BCD-922124CC223B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object 41">
                <a:extLst>
                  <a:ext uri="{FF2B5EF4-FFF2-40B4-BE49-F238E27FC236}">
                    <a16:creationId xmlns:a16="http://schemas.microsoft.com/office/drawing/2014/main" id="{199DAB96-F4E8-D9A5-557F-243C3AE9C056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67CC600B-1C21-A70C-94D7-711501E441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sp>
        <p:nvSpPr>
          <p:cNvPr id="86" name="Retângulo 85">
            <a:extLst>
              <a:ext uri="{FF2B5EF4-FFF2-40B4-BE49-F238E27FC236}">
                <a16:creationId xmlns:a16="http://schemas.microsoft.com/office/drawing/2014/main" id="{A36ED251-B4A3-992D-08B6-16A8A4FBE781}"/>
              </a:ext>
            </a:extLst>
          </p:cNvPr>
          <p:cNvSpPr/>
          <p:nvPr userDrawn="1"/>
        </p:nvSpPr>
        <p:spPr>
          <a:xfrm>
            <a:off x="-1" y="0"/>
            <a:ext cx="12192001" cy="187536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29FCF9C0-9F07-8E20-2EA3-C5177D7EDFF1}"/>
              </a:ext>
            </a:extLst>
          </p:cNvPr>
          <p:cNvSpPr/>
          <p:nvPr userDrawn="1"/>
        </p:nvSpPr>
        <p:spPr>
          <a:xfrm>
            <a:off x="148716" y="1059499"/>
            <a:ext cx="1189456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3036ADCC-9DAB-A8D9-8AA1-E7309373C0F3}"/>
              </a:ext>
            </a:extLst>
          </p:cNvPr>
          <p:cNvSpPr/>
          <p:nvPr userDrawn="1"/>
        </p:nvSpPr>
        <p:spPr>
          <a:xfrm>
            <a:off x="4237865" y="1184005"/>
            <a:ext cx="2441968" cy="20975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6444A28A-C719-B81E-493A-EF4EC2C2E1AD}"/>
              </a:ext>
            </a:extLst>
          </p:cNvPr>
          <p:cNvSpPr/>
          <p:nvPr userDrawn="1"/>
        </p:nvSpPr>
        <p:spPr>
          <a:xfrm>
            <a:off x="6919590" y="1184005"/>
            <a:ext cx="2441968" cy="20975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D9F4D133-CBBC-8871-ABF8-E6478F601010}"/>
              </a:ext>
            </a:extLst>
          </p:cNvPr>
          <p:cNvSpPr/>
          <p:nvPr userDrawn="1"/>
        </p:nvSpPr>
        <p:spPr>
          <a:xfrm>
            <a:off x="9601315" y="1184005"/>
            <a:ext cx="2441968" cy="209757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7E44D5D-51EE-6986-B296-EB60E0DB27F9}"/>
              </a:ext>
            </a:extLst>
          </p:cNvPr>
          <p:cNvGrpSpPr/>
          <p:nvPr userDrawn="1"/>
        </p:nvGrpSpPr>
        <p:grpSpPr>
          <a:xfrm>
            <a:off x="10348172" y="383245"/>
            <a:ext cx="1673920" cy="492943"/>
            <a:chOff x="4047570" y="2106152"/>
            <a:chExt cx="12009120" cy="3536497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F53C75A3-9B85-58EC-BF46-5D8680C46254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1DEEE96E-04EF-B9BD-FB59-19A0D746EDBD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69A5C743-E236-13C8-A00E-26D46C0BAD9D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1B4407D2-5541-BACB-9C48-828B63DD1982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8AF4BF35-417D-ABC8-2021-E55137C25D82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7ECC72EA-BA1D-68D4-43EF-EAD0B84AD18B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9EF4FD2-7A89-E9EF-B7CC-395C9FF2F54F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113F7DF5-776A-B7AC-8C4B-32816EAF6692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8" name="object 11">
              <a:extLst>
                <a:ext uri="{FF2B5EF4-FFF2-40B4-BE49-F238E27FC236}">
                  <a16:creationId xmlns:a16="http://schemas.microsoft.com/office/drawing/2014/main" id="{0EC77D52-7306-7324-3C84-AB972DD1C147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A7F233E0-5284-11B2-6899-8438B68967CF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id="{F0CB3BC7-A2B1-74F8-3BAB-FABD92514A1F}"/>
                </a:ext>
              </a:extLst>
            </p:cNvPr>
            <p:cNvPicPr/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0F09C3C6-237F-F191-9229-CF7690BD05A5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2" name="object 15">
              <a:extLst>
                <a:ext uri="{FF2B5EF4-FFF2-40B4-BE49-F238E27FC236}">
                  <a16:creationId xmlns:a16="http://schemas.microsoft.com/office/drawing/2014/main" id="{4A4170C1-5904-3753-0290-E2C5B7A67E5B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84B0FE2F-FE15-9473-D0CD-9668881E022F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4" name="object 17">
              <a:extLst>
                <a:ext uri="{FF2B5EF4-FFF2-40B4-BE49-F238E27FC236}">
                  <a16:creationId xmlns:a16="http://schemas.microsoft.com/office/drawing/2014/main" id="{CF392BC5-4E30-AF07-9C6A-6E51F0EC44F4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64B31065-A370-7644-2A08-50D7312607C7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6" name="object 19">
              <a:extLst>
                <a:ext uri="{FF2B5EF4-FFF2-40B4-BE49-F238E27FC236}">
                  <a16:creationId xmlns:a16="http://schemas.microsoft.com/office/drawing/2014/main" id="{18681F10-F941-C527-3226-DBAD3A0D2B7C}"/>
                </a:ext>
              </a:extLst>
            </p:cNvPr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C950E44C-A4CA-BAE8-BE76-B7DA457106D0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8" name="object 21">
              <a:extLst>
                <a:ext uri="{FF2B5EF4-FFF2-40B4-BE49-F238E27FC236}">
                  <a16:creationId xmlns:a16="http://schemas.microsoft.com/office/drawing/2014/main" id="{E298FA1E-AAE6-FEC9-84E7-6A7108DFA809}"/>
                </a:ext>
              </a:extLst>
            </p:cNvPr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29" name="object 22">
              <a:extLst>
                <a:ext uri="{FF2B5EF4-FFF2-40B4-BE49-F238E27FC236}">
                  <a16:creationId xmlns:a16="http://schemas.microsoft.com/office/drawing/2014/main" id="{1BBB4894-8AC4-DDBE-CCD3-2811981A49E1}"/>
                </a:ext>
              </a:extLst>
            </p:cNvPr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30" name="object 23">
              <a:extLst>
                <a:ext uri="{FF2B5EF4-FFF2-40B4-BE49-F238E27FC236}">
                  <a16:creationId xmlns:a16="http://schemas.microsoft.com/office/drawing/2014/main" id="{C53440CE-1A49-423C-AF43-6E781900741F}"/>
                </a:ext>
              </a:extLst>
            </p:cNvPr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B40778CE-3FAF-5E9D-17FD-A0DE05DD0084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C19563C1-80E6-CA33-A06C-BA25ACF9CC84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3" name="object 26">
              <a:extLst>
                <a:ext uri="{FF2B5EF4-FFF2-40B4-BE49-F238E27FC236}">
                  <a16:creationId xmlns:a16="http://schemas.microsoft.com/office/drawing/2014/main" id="{21AE52F0-2DC6-E9A5-5841-6E17E257A2D3}"/>
                </a:ext>
              </a:extLst>
            </p:cNvPr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E720BF10-AE95-00C7-C1B8-89B6BB10D9D2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5" name="object 28">
              <a:extLst>
                <a:ext uri="{FF2B5EF4-FFF2-40B4-BE49-F238E27FC236}">
                  <a16:creationId xmlns:a16="http://schemas.microsoft.com/office/drawing/2014/main" id="{6F3E6403-076A-FD6D-D069-4A9258FC7367}"/>
                </a:ext>
              </a:extLst>
            </p:cNvPr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6" name="object 29">
              <a:extLst>
                <a:ext uri="{FF2B5EF4-FFF2-40B4-BE49-F238E27FC236}">
                  <a16:creationId xmlns:a16="http://schemas.microsoft.com/office/drawing/2014/main" id="{FE3A0724-D489-2239-7908-719661446BCB}"/>
                </a:ext>
              </a:extLst>
            </p:cNvPr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7" name="object 30">
              <a:extLst>
                <a:ext uri="{FF2B5EF4-FFF2-40B4-BE49-F238E27FC236}">
                  <a16:creationId xmlns:a16="http://schemas.microsoft.com/office/drawing/2014/main" id="{120CAF1C-31A1-85FB-4E36-8D2C356B6185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8" name="object 31">
              <a:extLst>
                <a:ext uri="{FF2B5EF4-FFF2-40B4-BE49-F238E27FC236}">
                  <a16:creationId xmlns:a16="http://schemas.microsoft.com/office/drawing/2014/main" id="{180747D1-8E8D-E173-ACDE-47A55C2DD2A1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9" name="object 32">
              <a:extLst>
                <a:ext uri="{FF2B5EF4-FFF2-40B4-BE49-F238E27FC236}">
                  <a16:creationId xmlns:a16="http://schemas.microsoft.com/office/drawing/2014/main" id="{643F9CBA-ED24-DE75-76EA-757B340B9B37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40" name="object 33">
              <a:extLst>
                <a:ext uri="{FF2B5EF4-FFF2-40B4-BE49-F238E27FC236}">
                  <a16:creationId xmlns:a16="http://schemas.microsoft.com/office/drawing/2014/main" id="{36509A81-457E-1A76-151D-7CF00803D857}"/>
                </a:ext>
              </a:extLst>
            </p:cNvPr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41" name="object 34">
              <a:extLst>
                <a:ext uri="{FF2B5EF4-FFF2-40B4-BE49-F238E27FC236}">
                  <a16:creationId xmlns:a16="http://schemas.microsoft.com/office/drawing/2014/main" id="{30D190BF-B201-7B6E-26CC-BB5AD6A481BA}"/>
                </a:ext>
              </a:extLst>
            </p:cNvPr>
            <p:cNvPicPr/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42" name="object 35">
              <a:extLst>
                <a:ext uri="{FF2B5EF4-FFF2-40B4-BE49-F238E27FC236}">
                  <a16:creationId xmlns:a16="http://schemas.microsoft.com/office/drawing/2014/main" id="{0CA2260B-9754-76ED-6CCD-33E45C292B8C}"/>
                </a:ext>
              </a:extLst>
            </p:cNvPr>
            <p:cNvPicPr/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43" name="object 36">
              <a:extLst>
                <a:ext uri="{FF2B5EF4-FFF2-40B4-BE49-F238E27FC236}">
                  <a16:creationId xmlns:a16="http://schemas.microsoft.com/office/drawing/2014/main" id="{E70EA05C-21E8-45F2-A837-DD0DB70D1E73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4" name="object 37">
              <a:extLst>
                <a:ext uri="{FF2B5EF4-FFF2-40B4-BE49-F238E27FC236}">
                  <a16:creationId xmlns:a16="http://schemas.microsoft.com/office/drawing/2014/main" id="{FD8A455F-3EE4-53AF-2511-595073920214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45" name="object 38">
              <a:extLst>
                <a:ext uri="{FF2B5EF4-FFF2-40B4-BE49-F238E27FC236}">
                  <a16:creationId xmlns:a16="http://schemas.microsoft.com/office/drawing/2014/main" id="{C96C55A9-C661-F6DB-51AD-AC5856F8898C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6" name="object 39">
                <a:extLst>
                  <a:ext uri="{FF2B5EF4-FFF2-40B4-BE49-F238E27FC236}">
                    <a16:creationId xmlns:a16="http://schemas.microsoft.com/office/drawing/2014/main" id="{E641FAE3-E9F1-0B71-10B3-710BD6BE35C1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object 40">
                <a:extLst>
                  <a:ext uri="{FF2B5EF4-FFF2-40B4-BE49-F238E27FC236}">
                    <a16:creationId xmlns:a16="http://schemas.microsoft.com/office/drawing/2014/main" id="{1D261496-3F39-0AC2-C29A-516BCEF3B40F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bject 41">
                <a:extLst>
                  <a:ext uri="{FF2B5EF4-FFF2-40B4-BE49-F238E27FC236}">
                    <a16:creationId xmlns:a16="http://schemas.microsoft.com/office/drawing/2014/main" id="{28FA3509-50B8-B0E9-9690-323220867436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49" name="Imagem 48">
            <a:extLst>
              <a:ext uri="{FF2B5EF4-FFF2-40B4-BE49-F238E27FC236}">
                <a16:creationId xmlns:a16="http://schemas.microsoft.com/office/drawing/2014/main" id="{184BE2EA-EF05-2B09-E80D-A08F989568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2ED23EC5-A915-39C9-FC28-8B0548FCBEF0}"/>
              </a:ext>
            </a:extLst>
          </p:cNvPr>
          <p:cNvSpPr/>
          <p:nvPr userDrawn="1"/>
        </p:nvSpPr>
        <p:spPr>
          <a:xfrm>
            <a:off x="-1" y="0"/>
            <a:ext cx="12192001" cy="187536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FB724AEC-A9F2-1AD7-0B4A-DF53DD5CE511}"/>
              </a:ext>
            </a:extLst>
          </p:cNvPr>
          <p:cNvSpPr/>
          <p:nvPr userDrawn="1"/>
        </p:nvSpPr>
        <p:spPr>
          <a:xfrm>
            <a:off x="148716" y="1059499"/>
            <a:ext cx="1189456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8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1BFFCCC0-5536-8025-48FC-FD27296B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68DDB47-7684-2382-0BC0-BF6F0C09C5E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73" y="6098125"/>
            <a:ext cx="1741055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1BFFCCC0-5536-8025-48FC-FD27296B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68DDB47-7684-2382-0BC0-BF6F0C09C5E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48" y="6190575"/>
            <a:ext cx="1741055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0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1BFFCCC0-5536-8025-48FC-FD27296B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68DDB47-7684-2382-0BC0-BF6F0C09C5E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48" y="6190575"/>
            <a:ext cx="1741055" cy="46752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8990EC2-DE4E-C9D7-9A58-46A0E20D94D3}"/>
              </a:ext>
            </a:extLst>
          </p:cNvPr>
          <p:cNvGrpSpPr/>
          <p:nvPr userDrawn="1"/>
        </p:nvGrpSpPr>
        <p:grpSpPr>
          <a:xfrm>
            <a:off x="10374748" y="199898"/>
            <a:ext cx="1673920" cy="492943"/>
            <a:chOff x="4047570" y="2106152"/>
            <a:chExt cx="12009120" cy="3536497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87BDD6AF-75BD-6289-3658-F3B0346806C0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B35A918-CE15-CE72-E93C-0243378F6AE8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BC9BAB39-3AC3-737A-2ABF-86C67E07FC3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841832B-2D13-B013-6621-4DF4984ABC38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A796220-F16D-CD2A-2D23-AF951C8E868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75BF827-0212-BBA7-B09F-C42AC502ED3D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A8673529-103D-09FB-D4FE-8F875F28E5B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5CA63CEE-7D54-1983-36BB-972AD86C696E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5CDC81C5-BFDA-D4C9-83E9-60828302A2C5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6CF8455-4461-6DBE-D7F1-9B97DAF151BF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6D2BA25B-D950-81CF-AD7F-112DAA576CAD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FF359E26-D0DC-2D5E-806A-F858D291DDDF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AB20E761-D520-B98A-5DE1-6A4174880BC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C3DAD19D-0241-9196-2F76-961E0EDD612D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A0C4BA91-F73C-11AC-37CB-F5132610EC7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5A8EAA41-1224-5D41-3F6C-84055A841DCB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1BEEE6E0-DC97-EB04-3403-8972916EABD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7478571-1A64-A579-CD7C-904CA0FB00B1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7FA71905-E8CC-FE7C-A3D6-47F4718706E2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B8E3B362-4F58-AAE9-4E11-0B6E8467FB9F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7CD404E3-A1AF-3CAB-99B5-145A9FC118CC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C69620FB-E000-975B-4109-E7A1A7866EB4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82907C65-DCF8-E839-0B8C-0AC036E9AAD3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50BC7562-44DE-5F84-8EB2-2020AC3A5EB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6F5B3C3-5327-0347-A40B-1DA177592D04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38DA9774-541E-E131-1841-838AA5ACAE5E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0" name="object 29">
              <a:extLst>
                <a:ext uri="{FF2B5EF4-FFF2-40B4-BE49-F238E27FC236}">
                  <a16:creationId xmlns:a16="http://schemas.microsoft.com/office/drawing/2014/main" id="{F2FC9ACF-3FA7-8557-40AE-3FE62C8F62A7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247FE032-97E1-D844-FDE8-2F01313EC355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2921DE8F-A567-2D0E-ACB3-0F6A32960428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53382B07-1B7E-1FFB-2C27-035666072727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1F737C10-2344-3428-AD84-77353BA9598F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35" name="object 34">
              <a:extLst>
                <a:ext uri="{FF2B5EF4-FFF2-40B4-BE49-F238E27FC236}">
                  <a16:creationId xmlns:a16="http://schemas.microsoft.com/office/drawing/2014/main" id="{CD09B2C1-9293-84E8-AD19-19737F2D45B8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A6F918B3-8E5C-9C41-08BE-D89FBFC1493C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EF0CD674-10D2-1B5E-F98E-18721121E96C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233C570C-E51C-15E1-51A2-0001B44B93B4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39" name="object 38">
              <a:extLst>
                <a:ext uri="{FF2B5EF4-FFF2-40B4-BE49-F238E27FC236}">
                  <a16:creationId xmlns:a16="http://schemas.microsoft.com/office/drawing/2014/main" id="{74539EF6-6961-CB3E-FD33-6170FC026FDC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F56721CC-B4EC-8FC3-0AE8-C1D38128F759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5AA8DBD4-8C92-3B32-0182-6668C3603D6E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17C8B00A-5485-A072-1929-9A17F2620AD9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2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>
            <a:extLst>
              <a:ext uri="{FF2B5EF4-FFF2-40B4-BE49-F238E27FC236}">
                <a16:creationId xmlns:a16="http://schemas.microsoft.com/office/drawing/2014/main" id="{1BFFCCC0-5536-8025-48FC-FD27296B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9"/>
          <a:stretch>
            <a:fillRect/>
          </a:stretch>
        </p:blipFill>
        <p:spPr>
          <a:xfrm>
            <a:off x="0" y="6737230"/>
            <a:ext cx="12192000" cy="136873"/>
          </a:xfrm>
          <a:custGeom>
            <a:avLst/>
            <a:gdLst>
              <a:gd name="connsiteX0" fmla="*/ 0 w 12192000"/>
              <a:gd name="connsiteY0" fmla="*/ 0 h 136873"/>
              <a:gd name="connsiteX1" fmla="*/ 12192000 w 12192000"/>
              <a:gd name="connsiteY1" fmla="*/ 0 h 136873"/>
              <a:gd name="connsiteX2" fmla="*/ 12192000 w 12192000"/>
              <a:gd name="connsiteY2" fmla="*/ 136873 h 136873"/>
              <a:gd name="connsiteX3" fmla="*/ 0 w 12192000"/>
              <a:gd name="connsiteY3" fmla="*/ 136873 h 13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6873">
                <a:moveTo>
                  <a:pt x="0" y="0"/>
                </a:moveTo>
                <a:lnTo>
                  <a:pt x="12192000" y="0"/>
                </a:lnTo>
                <a:lnTo>
                  <a:pt x="12192000" y="136873"/>
                </a:lnTo>
                <a:lnTo>
                  <a:pt x="0" y="136873"/>
                </a:lnTo>
                <a:close/>
              </a:path>
            </a:pathLst>
          </a:cu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868DDB47-7684-2382-0BC0-BF6F0C09C5E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48" y="6190575"/>
            <a:ext cx="1741055" cy="467527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8990EC2-DE4E-C9D7-9A58-46A0E20D94D3}"/>
              </a:ext>
            </a:extLst>
          </p:cNvPr>
          <p:cNvGrpSpPr/>
          <p:nvPr userDrawn="1"/>
        </p:nvGrpSpPr>
        <p:grpSpPr>
          <a:xfrm>
            <a:off x="10374748" y="199898"/>
            <a:ext cx="1673920" cy="492943"/>
            <a:chOff x="4047570" y="2106152"/>
            <a:chExt cx="12009120" cy="3536497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87BDD6AF-75BD-6289-3658-F3B0346806C0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9B35A918-CE15-CE72-E93C-0243378F6AE8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BC9BAB39-3AC3-737A-2ABF-86C67E07FC3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841832B-2D13-B013-6621-4DF4984ABC38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A796220-F16D-CD2A-2D23-AF951C8E868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75BF827-0212-BBA7-B09F-C42AC502ED3D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A8673529-103D-09FB-D4FE-8F875F28E5B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5CA63CEE-7D54-1983-36BB-972AD86C696E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5CDC81C5-BFDA-D4C9-83E9-60828302A2C5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6CF8455-4461-6DBE-D7F1-9B97DAF151BF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6D2BA25B-D950-81CF-AD7F-112DAA576CAD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FF359E26-D0DC-2D5E-806A-F858D291DDDF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AB20E761-D520-B98A-5DE1-6A4174880BC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C3DAD19D-0241-9196-2F76-961E0EDD612D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A0C4BA91-F73C-11AC-37CB-F5132610EC7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5A8EAA41-1224-5D41-3F6C-84055A841DCB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1BEEE6E0-DC97-EB04-3403-8972916EABD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7478571-1A64-A579-CD7C-904CA0FB00B1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7FA71905-E8CC-FE7C-A3D6-47F4718706E2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B8E3B362-4F58-AAE9-4E11-0B6E8467FB9F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7CD404E3-A1AF-3CAB-99B5-145A9FC118CC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C69620FB-E000-975B-4109-E7A1A7866EB4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82907C65-DCF8-E839-0B8C-0AC036E9AAD3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50BC7562-44DE-5F84-8EB2-2020AC3A5EB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6F5B3C3-5327-0347-A40B-1DA177592D04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38DA9774-541E-E131-1841-838AA5ACAE5E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0" name="object 29">
              <a:extLst>
                <a:ext uri="{FF2B5EF4-FFF2-40B4-BE49-F238E27FC236}">
                  <a16:creationId xmlns:a16="http://schemas.microsoft.com/office/drawing/2014/main" id="{F2FC9ACF-3FA7-8557-40AE-3FE62C8F62A7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247FE032-97E1-D844-FDE8-2F01313EC355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2921DE8F-A567-2D0E-ACB3-0F6A32960428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53382B07-1B7E-1FFB-2C27-035666072727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1F737C10-2344-3428-AD84-77353BA9598F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35" name="object 34">
              <a:extLst>
                <a:ext uri="{FF2B5EF4-FFF2-40B4-BE49-F238E27FC236}">
                  <a16:creationId xmlns:a16="http://schemas.microsoft.com/office/drawing/2014/main" id="{CD09B2C1-9293-84E8-AD19-19737F2D45B8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A6F918B3-8E5C-9C41-08BE-D89FBFC1493C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EF0CD674-10D2-1B5E-F98E-18721121E96C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233C570C-E51C-15E1-51A2-0001B44B93B4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39" name="object 38">
              <a:extLst>
                <a:ext uri="{FF2B5EF4-FFF2-40B4-BE49-F238E27FC236}">
                  <a16:creationId xmlns:a16="http://schemas.microsoft.com/office/drawing/2014/main" id="{74539EF6-6961-CB3E-FD33-6170FC026FDC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F56721CC-B4EC-8FC3-0AE8-C1D38128F759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5AA8DBD4-8C92-3B32-0182-6668C3603D6E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17C8B00A-5485-A072-1929-9A17F2620AD9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43" name="Imagem 42" descr="Ícone&#10;&#10;Descrição gerada automaticamente">
            <a:extLst>
              <a:ext uri="{FF2B5EF4-FFF2-40B4-BE49-F238E27FC236}">
                <a16:creationId xmlns:a16="http://schemas.microsoft.com/office/drawing/2014/main" id="{93C665AA-D062-3DDF-7D12-5EB84AC8944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6" y="5640233"/>
            <a:ext cx="617458" cy="617458"/>
          </a:xfrm>
          <a:prstGeom prst="rect">
            <a:avLst/>
          </a:prstGeom>
        </p:spPr>
      </p:pic>
      <p:pic>
        <p:nvPicPr>
          <p:cNvPr id="44" name="Imagem 43" descr="Ícone&#10;&#10;Descrição gerada automaticamente">
            <a:extLst>
              <a:ext uri="{FF2B5EF4-FFF2-40B4-BE49-F238E27FC236}">
                <a16:creationId xmlns:a16="http://schemas.microsoft.com/office/drawing/2014/main" id="{5D17DCEB-EF87-5396-3647-F4EBB85C245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6" y="4926176"/>
            <a:ext cx="617458" cy="617458"/>
          </a:xfrm>
          <a:prstGeom prst="rect">
            <a:avLst/>
          </a:prstGeom>
        </p:spPr>
      </p:pic>
      <p:pic>
        <p:nvPicPr>
          <p:cNvPr id="45" name="Imagem 44" descr="Logotipo, Ícone&#10;&#10;Descrição gerada automaticamente">
            <a:extLst>
              <a:ext uri="{FF2B5EF4-FFF2-40B4-BE49-F238E27FC236}">
                <a16:creationId xmlns:a16="http://schemas.microsoft.com/office/drawing/2014/main" id="{BEA4DF64-1B04-4ADF-09FC-EAD2E93DAE3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6" y="4185561"/>
            <a:ext cx="617458" cy="617458"/>
          </a:xfrm>
          <a:prstGeom prst="rect">
            <a:avLst/>
          </a:prstGeom>
        </p:spPr>
      </p:pic>
      <p:pic>
        <p:nvPicPr>
          <p:cNvPr id="46" name="Imagem 45" descr="Ícone&#10;&#10;Descrição gerada automaticamente">
            <a:extLst>
              <a:ext uri="{FF2B5EF4-FFF2-40B4-BE49-F238E27FC236}">
                <a16:creationId xmlns:a16="http://schemas.microsoft.com/office/drawing/2014/main" id="{C97D7F69-DFFA-189A-40E6-9020D136196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15" y="3348348"/>
            <a:ext cx="617458" cy="617458"/>
          </a:xfrm>
          <a:prstGeom prst="rect">
            <a:avLst/>
          </a:prstGeom>
        </p:spPr>
      </p:pic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6C206283-F2A2-635C-4950-7D7A97E102A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15" y="2567889"/>
            <a:ext cx="617458" cy="617458"/>
          </a:xfrm>
          <a:prstGeom prst="rect">
            <a:avLst/>
          </a:prstGeom>
        </p:spPr>
      </p:pic>
      <p:pic>
        <p:nvPicPr>
          <p:cNvPr id="48" name="Imagem 47" descr="Ícone&#10;&#10;Descrição gerada automaticamente">
            <a:extLst>
              <a:ext uri="{FF2B5EF4-FFF2-40B4-BE49-F238E27FC236}">
                <a16:creationId xmlns:a16="http://schemas.microsoft.com/office/drawing/2014/main" id="{073C62FB-882B-1A83-9B2B-6F6846DEBF6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15" y="1950431"/>
            <a:ext cx="615479" cy="617458"/>
          </a:xfrm>
          <a:prstGeom prst="rect">
            <a:avLst/>
          </a:prstGeom>
        </p:spPr>
      </p:pic>
      <p:pic>
        <p:nvPicPr>
          <p:cNvPr id="49" name="Imagem 48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596669C-7124-1650-07D4-976CBC578E3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15" y="1113217"/>
            <a:ext cx="617458" cy="617458"/>
          </a:xfrm>
          <a:prstGeom prst="rect">
            <a:avLst/>
          </a:prstGeom>
        </p:spPr>
      </p:pic>
      <p:pic>
        <p:nvPicPr>
          <p:cNvPr id="51" name="Imagem 50" descr="Ícone&#10;&#10;Descrição gerada automaticamente">
            <a:extLst>
              <a:ext uri="{FF2B5EF4-FFF2-40B4-BE49-F238E27FC236}">
                <a16:creationId xmlns:a16="http://schemas.microsoft.com/office/drawing/2014/main" id="{62DA5580-0867-9945-ACE9-FCFF34FE388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15" y="374483"/>
            <a:ext cx="617458" cy="617458"/>
          </a:xfrm>
          <a:prstGeom prst="rect">
            <a:avLst/>
          </a:prstGeom>
        </p:spPr>
      </p:pic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EB4E5B8F-9D82-6FAB-E6F1-805BE7FC30C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5" y="397277"/>
            <a:ext cx="615479" cy="6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EE35A8B-7025-DD64-3BC7-798219CC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5447E-9533-F05C-E925-4810174F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88676-6FE9-2B58-1712-F84E42867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DC17F-288F-4218-B070-C1A01460ED34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AE1FF7-BD6F-FCBF-2942-CF3430BB9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44292D-2923-0282-1DAE-24A955890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21B52-D169-4E07-9D68-3E3720CBF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3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56.png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60.png"/><Relationship Id="rId5" Type="http://schemas.openxmlformats.org/officeDocument/2006/relationships/hyperlink" Target="https://www.gov.br/saude/pt-br/assuntos/novo-pac-saude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59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57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1795E9-50AF-86EC-4527-9EE11F4A12D8}"/>
              </a:ext>
            </a:extLst>
          </p:cNvPr>
          <p:cNvSpPr/>
          <p:nvPr/>
        </p:nvSpPr>
        <p:spPr>
          <a:xfrm>
            <a:off x="0" y="1797184"/>
            <a:ext cx="12192000" cy="3195331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dirty="0">
                <a:latin typeface="Impact" panose="020B0806030902050204" pitchFamily="34" charset="0"/>
                <a:cs typeface="Calibri" panose="020F0502020204030204" pitchFamily="34" charset="0"/>
              </a:rPr>
              <a:t>17º Congresso Brasileiro de Câmaras Municipais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ED655D9-858D-D640-724E-119542CF3873}"/>
              </a:ext>
            </a:extLst>
          </p:cNvPr>
          <p:cNvGrpSpPr/>
          <p:nvPr/>
        </p:nvGrpSpPr>
        <p:grpSpPr>
          <a:xfrm>
            <a:off x="3809265" y="157238"/>
            <a:ext cx="4573470" cy="1346815"/>
            <a:chOff x="4047570" y="2106152"/>
            <a:chExt cx="12009120" cy="353649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CF9F6749-79A3-7340-21AE-F67469D8C1ED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 dirty="0">
                <a:latin typeface="Calibri" panose="020F0502020204030204" pitchFamily="34" charset="0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9176C0B-09BA-D079-72FE-8F813CD0FB1D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6D9122C9-AFF7-97B5-B784-B09F95A01A16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4145845B-ABD1-6B63-D413-644952F6B782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67C96EEB-9B7B-BEC7-4007-243E45BD7A8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8D6E0DF-44E2-AA06-33DE-6E6EC4CC3E84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45D7410F-768D-18E0-FC96-574BA796B5F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A6BCDFF3-DADC-3B74-154B-330D3F503E1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91342CE6-2DE6-0F3D-6391-0CA4948FB58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A803C540-01E8-3FD4-D56C-7464DFA1C504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8EC73578-9384-1FB6-4BA4-CC7B859B485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F19BAA6E-8C7C-253F-A16F-D97A4C6431E4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947CE5AD-C719-F647-C04C-1BF7A7F47B9C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8E97C259-E93E-EE78-3905-D1E0F7FC0263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9B3555F5-C2AA-93C9-8EE3-EF38ADE51DE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81D47AB7-9593-5F59-62C2-D56E9115CAFD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F1359E31-4A62-5ADE-21F1-FEB0203113C9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87638095-850F-5E14-725B-76D39BA98853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B48681C8-7538-C377-BC69-8C6419E5D80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C88EC280-323C-B4FA-117E-5E0FD644CCA9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25" name="object 23">
              <a:extLst>
                <a:ext uri="{FF2B5EF4-FFF2-40B4-BE49-F238E27FC236}">
                  <a16:creationId xmlns:a16="http://schemas.microsoft.com/office/drawing/2014/main" id="{46DC7D3B-6960-C0C7-1F28-CA0B6A28D2DA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1CE17F4C-4180-5D56-3E8E-0CFB818F1FD3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77FB6EA1-3665-A459-D4F1-A50E84BD7F6B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8" name="object 26">
              <a:extLst>
                <a:ext uri="{FF2B5EF4-FFF2-40B4-BE49-F238E27FC236}">
                  <a16:creationId xmlns:a16="http://schemas.microsoft.com/office/drawing/2014/main" id="{E4B7718F-15A6-B6A8-D3DF-5AA6D5A006B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06CC16FA-B947-5F64-579F-8923C1BD5839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0" name="object 28">
              <a:extLst>
                <a:ext uri="{FF2B5EF4-FFF2-40B4-BE49-F238E27FC236}">
                  <a16:creationId xmlns:a16="http://schemas.microsoft.com/office/drawing/2014/main" id="{85007E31-703D-6621-8D4A-D5BB3A122FF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1" name="object 29">
              <a:extLst>
                <a:ext uri="{FF2B5EF4-FFF2-40B4-BE49-F238E27FC236}">
                  <a16:creationId xmlns:a16="http://schemas.microsoft.com/office/drawing/2014/main" id="{7A24ECBA-DAC1-52F7-F075-E72A72699714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E09EA346-6F72-12CE-1203-889A7EEE8BFB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7C322B0B-C792-BFB5-E658-BC699F315295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4" name="object 32">
              <a:extLst>
                <a:ext uri="{FF2B5EF4-FFF2-40B4-BE49-F238E27FC236}">
                  <a16:creationId xmlns:a16="http://schemas.microsoft.com/office/drawing/2014/main" id="{1389773F-2AC6-47CE-28C9-5321826792CF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5" name="object 33">
              <a:extLst>
                <a:ext uri="{FF2B5EF4-FFF2-40B4-BE49-F238E27FC236}">
                  <a16:creationId xmlns:a16="http://schemas.microsoft.com/office/drawing/2014/main" id="{C72FE5BF-8BE8-92B4-711C-CA27B18A325F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36" name="object 34">
              <a:extLst>
                <a:ext uri="{FF2B5EF4-FFF2-40B4-BE49-F238E27FC236}">
                  <a16:creationId xmlns:a16="http://schemas.microsoft.com/office/drawing/2014/main" id="{9ADF5403-1F4C-1828-C9B7-A0567BAE7060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37" name="object 35">
              <a:extLst>
                <a:ext uri="{FF2B5EF4-FFF2-40B4-BE49-F238E27FC236}">
                  <a16:creationId xmlns:a16="http://schemas.microsoft.com/office/drawing/2014/main" id="{36F04D25-C7EF-31F1-8145-FD4CBA8D6A1C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48AD8128-94E8-A2BE-A6D3-2D8448316A0E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2DA78643-E5D1-36D4-6EC4-8F7CE5588B65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40" name="object 38">
              <a:extLst>
                <a:ext uri="{FF2B5EF4-FFF2-40B4-BE49-F238E27FC236}">
                  <a16:creationId xmlns:a16="http://schemas.microsoft.com/office/drawing/2014/main" id="{AC0E1AD4-3BC9-790C-3F5C-2BAFF9B090A8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1" name="object 39">
                <a:extLst>
                  <a:ext uri="{FF2B5EF4-FFF2-40B4-BE49-F238E27FC236}">
                    <a16:creationId xmlns:a16="http://schemas.microsoft.com/office/drawing/2014/main" id="{07AC30BE-3542-0B61-A698-230102573789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bject 40">
                <a:extLst>
                  <a:ext uri="{FF2B5EF4-FFF2-40B4-BE49-F238E27FC236}">
                    <a16:creationId xmlns:a16="http://schemas.microsoft.com/office/drawing/2014/main" id="{7179575C-52EE-A7A8-F7DD-12020C03D2A8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object 41">
                <a:extLst>
                  <a:ext uri="{FF2B5EF4-FFF2-40B4-BE49-F238E27FC236}">
                    <a16:creationId xmlns:a16="http://schemas.microsoft.com/office/drawing/2014/main" id="{CD95570F-5CE4-05DA-22F0-360F178C9563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4F36097-66DA-1C82-7038-54694DD3D611}"/>
              </a:ext>
            </a:extLst>
          </p:cNvPr>
          <p:cNvSpPr txBox="1"/>
          <p:nvPr/>
        </p:nvSpPr>
        <p:spPr>
          <a:xfrm>
            <a:off x="5386923" y="5352231"/>
            <a:ext cx="144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003173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03/12/2024</a:t>
            </a:r>
          </a:p>
        </p:txBody>
      </p:sp>
    </p:spTree>
    <p:extLst>
      <p:ext uri="{BB962C8B-B14F-4D97-AF65-F5344CB8AC3E}">
        <p14:creationId xmlns:p14="http://schemas.microsoft.com/office/powerpoint/2010/main" val="4545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65B5A0-8E43-E606-4D5C-2C8299A535F7}"/>
              </a:ext>
            </a:extLst>
          </p:cNvPr>
          <p:cNvSpPr txBox="1"/>
          <p:nvPr/>
        </p:nvSpPr>
        <p:spPr>
          <a:xfrm>
            <a:off x="194898" y="224116"/>
            <a:ext cx="1012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Dificuldades identificadas para retirada de condições suspensivas</a:t>
            </a:r>
            <a:endParaRPr lang="pt-BR" sz="28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660E0EB-FB42-1920-4CED-0C6094C3905F}"/>
              </a:ext>
            </a:extLst>
          </p:cNvPr>
          <p:cNvSpPr txBox="1">
            <a:spLocks/>
          </p:cNvSpPr>
          <p:nvPr/>
        </p:nvSpPr>
        <p:spPr>
          <a:xfrm>
            <a:off x="713621" y="1103008"/>
            <a:ext cx="10547195" cy="40770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Apresentação da Titularidade ou declaração de posse da área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Apresentação de licença ou dispensa ambiental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Estudos de sondagem do solo (para desbloqueio)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Apresentação de projetos próprios – caso não padronizados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Projeto de implantação no terreno – caso de projetos padronizado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Apresentação planilha orçamentária com valores atualizados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caso de obras paralisadas ou inacabadas, apresentação de laudos técnicos para retomada</a:t>
            </a:r>
          </a:p>
        </p:txBody>
      </p:sp>
    </p:spTree>
    <p:extLst>
      <p:ext uri="{BB962C8B-B14F-4D97-AF65-F5344CB8AC3E}">
        <p14:creationId xmlns:p14="http://schemas.microsoft.com/office/powerpoint/2010/main" val="388263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65B5A0-8E43-E606-4D5C-2C8299A535F7}"/>
              </a:ext>
            </a:extLst>
          </p:cNvPr>
          <p:cNvSpPr txBox="1"/>
          <p:nvPr/>
        </p:nvSpPr>
        <p:spPr>
          <a:xfrm>
            <a:off x="194898" y="224116"/>
            <a:ext cx="1012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Avanços do Novo PAC</a:t>
            </a:r>
            <a:endParaRPr lang="pt-BR" sz="28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660E0EB-FB42-1920-4CED-0C6094C3905F}"/>
              </a:ext>
            </a:extLst>
          </p:cNvPr>
          <p:cNvSpPr txBox="1">
            <a:spLocks/>
          </p:cNvSpPr>
          <p:nvPr/>
        </p:nvSpPr>
        <p:spPr>
          <a:xfrm>
            <a:off x="713621" y="1103008"/>
            <a:ext cx="11107401" cy="487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Dispensa adimplência do recebedor para assinatura do Termo de Compromisso;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Permite o aproveitamento de licitação pretérita e reembolsos;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Oferta de projeto padronizados com documentação simplificada;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Dispensa de análise, caso as adequações necessárias à adaptação do projeto padronizado representem valor igual ou inferior a 5% em relação ao valor do orçamento do projeto padronizado;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Simplificação dos fluxos de pagamentos;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Contrapartida não obrigatória;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Documentos-modelo para realização de processos licitatórios;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Parecer referenciado da ANVISA para projetos padronizados da Saúde.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5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10A32F-91DC-D45D-63A4-00E7021F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20" y="107004"/>
            <a:ext cx="4068831" cy="55315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BB35F5-02C8-B7E3-3092-8F7DFFE3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69" y="78723"/>
            <a:ext cx="6595857" cy="48608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F13477-6C46-10BB-12BC-ED1BCF4E9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669" y="5138313"/>
            <a:ext cx="6595856" cy="158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4BBFD-7360-2EA6-1D4A-3051D643A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A3DEFC-7A3F-5E28-E55F-79D493A9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89" y="0"/>
            <a:ext cx="7422933" cy="51952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08C0DB-E8ED-89EE-28B3-8EC67FE5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27" b="74752"/>
          <a:stretch/>
        </p:blipFill>
        <p:spPr>
          <a:xfrm>
            <a:off x="4647289" y="5334062"/>
            <a:ext cx="7520480" cy="1238529"/>
          </a:xfrm>
          <a:prstGeom prst="rect">
            <a:avLst/>
          </a:prstGeom>
        </p:spPr>
      </p:pic>
      <p:pic>
        <p:nvPicPr>
          <p:cNvPr id="7" name="Imagem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5F9C4EE-1E28-65B9-0BC9-1AAF6E2D8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2" y="2944326"/>
            <a:ext cx="3289077" cy="96934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A16AA30A-7EF3-1FE7-00F6-2FE652326181}"/>
              </a:ext>
            </a:extLst>
          </p:cNvPr>
          <p:cNvSpPr/>
          <p:nvPr/>
        </p:nvSpPr>
        <p:spPr>
          <a:xfrm>
            <a:off x="3119336" y="5607995"/>
            <a:ext cx="1196503" cy="69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9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18373-3009-BA7E-FA7C-B11D27138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F0E893-3BAE-282E-6B44-334261B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86"/>
          <a:stretch/>
        </p:blipFill>
        <p:spPr>
          <a:xfrm>
            <a:off x="4685122" y="-1"/>
            <a:ext cx="7506878" cy="6726983"/>
          </a:xfrm>
          <a:prstGeom prst="rect">
            <a:avLst/>
          </a:prstGeom>
        </p:spPr>
      </p:pic>
      <p:pic>
        <p:nvPicPr>
          <p:cNvPr id="5" name="Imagem 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809ECBE-B667-FFF1-9290-FACADF975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2" y="2944326"/>
            <a:ext cx="32890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C5D2CA-876D-ED93-5624-C9ED9EE2629B}"/>
              </a:ext>
            </a:extLst>
          </p:cNvPr>
          <p:cNvSpPr/>
          <p:nvPr/>
        </p:nvSpPr>
        <p:spPr>
          <a:xfrm>
            <a:off x="3059577" y="0"/>
            <a:ext cx="3048000" cy="6858000"/>
          </a:xfrm>
          <a:prstGeom prst="rect">
            <a:avLst/>
          </a:prstGeom>
          <a:solidFill>
            <a:srgbClr val="103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D7C5939B-F25E-7629-5F98-B69675206B76}"/>
              </a:ext>
            </a:extLst>
          </p:cNvPr>
          <p:cNvSpPr/>
          <p:nvPr/>
        </p:nvSpPr>
        <p:spPr>
          <a:xfrm>
            <a:off x="3206531" y="414779"/>
            <a:ext cx="2735239" cy="15742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150AFD2-99B4-7E74-BBD1-D3EE0C2ADA4F}"/>
              </a:ext>
            </a:extLst>
          </p:cNvPr>
          <p:cNvSpPr/>
          <p:nvPr/>
        </p:nvSpPr>
        <p:spPr>
          <a:xfrm>
            <a:off x="0" y="1"/>
            <a:ext cx="3048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9B7E09-C449-6F24-B368-6568CF17785B}"/>
              </a:ext>
            </a:extLst>
          </p:cNvPr>
          <p:cNvSpPr/>
          <p:nvPr/>
        </p:nvSpPr>
        <p:spPr>
          <a:xfrm>
            <a:off x="6091314" y="1"/>
            <a:ext cx="3048000" cy="6858000"/>
          </a:xfrm>
          <a:prstGeom prst="rect">
            <a:avLst/>
          </a:prstGeom>
          <a:solidFill>
            <a:srgbClr val="285C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8AB080-89A8-CD3B-1167-131565C1453D}"/>
              </a:ext>
            </a:extLst>
          </p:cNvPr>
          <p:cNvSpPr/>
          <p:nvPr/>
        </p:nvSpPr>
        <p:spPr>
          <a:xfrm>
            <a:off x="9131300" y="1"/>
            <a:ext cx="3048000" cy="6858000"/>
          </a:xfrm>
          <a:prstGeom prst="rect">
            <a:avLst/>
          </a:prstGeom>
          <a:solidFill>
            <a:srgbClr val="BCB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3868253-D9A7-EEC9-1BEA-312E945F09B2}"/>
              </a:ext>
            </a:extLst>
          </p:cNvPr>
          <p:cNvSpPr txBox="1">
            <a:spLocks/>
          </p:cNvSpPr>
          <p:nvPr/>
        </p:nvSpPr>
        <p:spPr>
          <a:xfrm>
            <a:off x="173106" y="3532620"/>
            <a:ext cx="2637411" cy="895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dirty="0">
                <a:latin typeface="Calibri" panose="020F0502020204030204" pitchFamily="34" charset="0"/>
                <a:cs typeface="Calibri" panose="020F0502020204030204" pitchFamily="34" charset="0"/>
              </a:rPr>
              <a:t>https://obras.paineis.gov.br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76A3019-A562-1F73-3CBD-0F8AE67C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79" t="8421" r="4773" b="3619"/>
          <a:stretch/>
        </p:blipFill>
        <p:spPr>
          <a:xfrm>
            <a:off x="637371" y="4927253"/>
            <a:ext cx="1801098" cy="180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309DB6-C34A-D65D-CC84-94A24D97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39" t="17054" r="9950" b="3274"/>
          <a:stretch/>
        </p:blipFill>
        <p:spPr>
          <a:xfrm>
            <a:off x="317482" y="1857079"/>
            <a:ext cx="2413037" cy="89546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AE1028D-8F61-4DDF-76EC-5BD8B852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25" t="9713" r="66430" b="10608"/>
          <a:stretch/>
        </p:blipFill>
        <p:spPr>
          <a:xfrm>
            <a:off x="718457" y="612742"/>
            <a:ext cx="1611086" cy="8955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6DC521-9A91-212A-3BFF-021EB95E2F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87" t="3488" r="2281" b="2286"/>
          <a:stretch/>
        </p:blipFill>
        <p:spPr>
          <a:xfrm>
            <a:off x="3663966" y="4927253"/>
            <a:ext cx="1817817" cy="1800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C96FB30-CB65-0710-A4C3-6BE6D50A7A62}"/>
              </a:ext>
            </a:extLst>
          </p:cNvPr>
          <p:cNvSpPr/>
          <p:nvPr/>
        </p:nvSpPr>
        <p:spPr>
          <a:xfrm>
            <a:off x="3291427" y="3387477"/>
            <a:ext cx="25654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https://www.gov.br/saude/pt-br/assuntos/novo-pac-saude  </a:t>
            </a:r>
            <a:endParaRPr lang="pt-BR" sz="15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7196DC3-F824-D626-AB03-DF484525F054}"/>
              </a:ext>
            </a:extLst>
          </p:cNvPr>
          <p:cNvGrpSpPr/>
          <p:nvPr/>
        </p:nvGrpSpPr>
        <p:grpSpPr>
          <a:xfrm>
            <a:off x="3442713" y="595429"/>
            <a:ext cx="2262332" cy="666221"/>
            <a:chOff x="4047570" y="2106152"/>
            <a:chExt cx="12009120" cy="3536497"/>
          </a:xfrm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93D5BCB0-7E2E-5D7D-9F7B-319D468F920F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8833E374-6EF7-613E-7CC0-6074A22DA574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5C8F3CB6-927A-5B0A-44A8-D9872E065C7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FF01701A-45B2-BA86-F547-6E46E16A67E6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0AB595E4-B551-8860-0F76-3C335F454A5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971CB137-E4C6-775A-1981-C6EE768CA3F4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id="{D6F4DFC8-B9CC-8030-C593-7B93654A08B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3DFE6E52-04E7-7F87-BCC7-15BBF18FB038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4A556A7F-6ECC-769D-696E-6D6E5478CC26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36012000-4DF1-44B4-F8FA-13F3AE07FC22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8BB71FC2-2CCE-7BE4-3D5B-D3DB0792250E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D1650BB4-9F30-6963-BC85-E0CE98F8C2E4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C723FF42-7787-9F7F-92DD-6E624011DA03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E6C5461F-CB5D-D75D-B0FF-0183C495AE47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8" name="object 17">
              <a:extLst>
                <a:ext uri="{FF2B5EF4-FFF2-40B4-BE49-F238E27FC236}">
                  <a16:creationId xmlns:a16="http://schemas.microsoft.com/office/drawing/2014/main" id="{A03901AF-AAD1-08FF-DFCC-39852A26196A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7AB4891C-703D-11AE-1E8E-400157E66971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B735DFEE-0C80-6AB4-94C3-71D3893DEA2F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ECFC3902-AA00-07EB-A02A-72F1A81528E5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2" name="object 21">
              <a:extLst>
                <a:ext uri="{FF2B5EF4-FFF2-40B4-BE49-F238E27FC236}">
                  <a16:creationId xmlns:a16="http://schemas.microsoft.com/office/drawing/2014/main" id="{A5653146-7574-3BEB-2795-B38CD096EACD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33" name="object 22">
              <a:extLst>
                <a:ext uri="{FF2B5EF4-FFF2-40B4-BE49-F238E27FC236}">
                  <a16:creationId xmlns:a16="http://schemas.microsoft.com/office/drawing/2014/main" id="{8E4F5A9D-1F4C-DB0C-B39B-1E302761703C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34" name="object 23">
              <a:extLst>
                <a:ext uri="{FF2B5EF4-FFF2-40B4-BE49-F238E27FC236}">
                  <a16:creationId xmlns:a16="http://schemas.microsoft.com/office/drawing/2014/main" id="{21C34459-1B56-CA0C-60B3-B44CA6472AF2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35" name="object 24">
              <a:extLst>
                <a:ext uri="{FF2B5EF4-FFF2-40B4-BE49-F238E27FC236}">
                  <a16:creationId xmlns:a16="http://schemas.microsoft.com/office/drawing/2014/main" id="{61EF450A-D5F3-96A7-46D2-94316788C384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6" name="object 25">
              <a:extLst>
                <a:ext uri="{FF2B5EF4-FFF2-40B4-BE49-F238E27FC236}">
                  <a16:creationId xmlns:a16="http://schemas.microsoft.com/office/drawing/2014/main" id="{4E245249-6366-6A78-7FBC-4721F634AA4B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7" name="object 26">
              <a:extLst>
                <a:ext uri="{FF2B5EF4-FFF2-40B4-BE49-F238E27FC236}">
                  <a16:creationId xmlns:a16="http://schemas.microsoft.com/office/drawing/2014/main" id="{2811E186-3CB5-6EA9-6B73-B27AED43A544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24D66BB8-D40E-B3CB-128F-6D585A08F5D9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9" name="object 28">
              <a:extLst>
                <a:ext uri="{FF2B5EF4-FFF2-40B4-BE49-F238E27FC236}">
                  <a16:creationId xmlns:a16="http://schemas.microsoft.com/office/drawing/2014/main" id="{0252E00A-97CB-BEF5-B822-40ACB6F3B526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40" name="object 29">
              <a:extLst>
                <a:ext uri="{FF2B5EF4-FFF2-40B4-BE49-F238E27FC236}">
                  <a16:creationId xmlns:a16="http://schemas.microsoft.com/office/drawing/2014/main" id="{8D277E8A-ED51-61FB-ADC0-2062C2150E2E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41" name="object 30">
              <a:extLst>
                <a:ext uri="{FF2B5EF4-FFF2-40B4-BE49-F238E27FC236}">
                  <a16:creationId xmlns:a16="http://schemas.microsoft.com/office/drawing/2014/main" id="{83D5E070-1F4F-FFC4-992F-4C9CA8724A79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2" name="object 31">
              <a:extLst>
                <a:ext uri="{FF2B5EF4-FFF2-40B4-BE49-F238E27FC236}">
                  <a16:creationId xmlns:a16="http://schemas.microsoft.com/office/drawing/2014/main" id="{EF71234C-09CF-7495-D189-90A2F11E28D3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3" name="object 32">
              <a:extLst>
                <a:ext uri="{FF2B5EF4-FFF2-40B4-BE49-F238E27FC236}">
                  <a16:creationId xmlns:a16="http://schemas.microsoft.com/office/drawing/2014/main" id="{F4AE7A26-3C78-CEE5-1F1E-66B2E88637B0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44" name="object 33">
              <a:extLst>
                <a:ext uri="{FF2B5EF4-FFF2-40B4-BE49-F238E27FC236}">
                  <a16:creationId xmlns:a16="http://schemas.microsoft.com/office/drawing/2014/main" id="{4BE35925-E104-9707-9EAF-FFC072CE498D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45" name="object 34">
              <a:extLst>
                <a:ext uri="{FF2B5EF4-FFF2-40B4-BE49-F238E27FC236}">
                  <a16:creationId xmlns:a16="http://schemas.microsoft.com/office/drawing/2014/main" id="{A9EDCFBB-9179-89EC-D4DE-6C3AC0E51D2A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46" name="object 35">
              <a:extLst>
                <a:ext uri="{FF2B5EF4-FFF2-40B4-BE49-F238E27FC236}">
                  <a16:creationId xmlns:a16="http://schemas.microsoft.com/office/drawing/2014/main" id="{CE78DC99-A3F1-E19C-617E-BFA5E938DC3F}"/>
                </a:ext>
              </a:extLst>
            </p:cNvPr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47" name="object 36">
              <a:extLst>
                <a:ext uri="{FF2B5EF4-FFF2-40B4-BE49-F238E27FC236}">
                  <a16:creationId xmlns:a16="http://schemas.microsoft.com/office/drawing/2014/main" id="{041649A5-1FE5-89E8-FB0A-D72F161608A1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id="{D26AD057-5E5E-3163-F75E-06F46414E474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49" name="object 38">
              <a:extLst>
                <a:ext uri="{FF2B5EF4-FFF2-40B4-BE49-F238E27FC236}">
                  <a16:creationId xmlns:a16="http://schemas.microsoft.com/office/drawing/2014/main" id="{8D18905D-4CA8-3644-3788-D16E3913B096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50" name="object 39">
                <a:extLst>
                  <a:ext uri="{FF2B5EF4-FFF2-40B4-BE49-F238E27FC236}">
                    <a16:creationId xmlns:a16="http://schemas.microsoft.com/office/drawing/2014/main" id="{DB7F814C-E692-BCBE-E197-9E83BB5913A1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object 40">
                <a:extLst>
                  <a:ext uri="{FF2B5EF4-FFF2-40B4-BE49-F238E27FC236}">
                    <a16:creationId xmlns:a16="http://schemas.microsoft.com/office/drawing/2014/main" id="{5385DB91-257E-2866-18C2-8D7CEB361847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object 41">
                <a:extLst>
                  <a:ext uri="{FF2B5EF4-FFF2-40B4-BE49-F238E27FC236}">
                    <a16:creationId xmlns:a16="http://schemas.microsoft.com/office/drawing/2014/main" id="{4B5D5BE1-EBC0-99FE-A39E-3DD1B5B7BBAE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92C2DB6-F493-9957-0350-2B8E8D26A176}"/>
              </a:ext>
            </a:extLst>
          </p:cNvPr>
          <p:cNvSpPr txBox="1"/>
          <p:nvPr/>
        </p:nvSpPr>
        <p:spPr>
          <a:xfrm>
            <a:off x="3442713" y="1341309"/>
            <a:ext cx="225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033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SAÚDE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A5BA5FE4-75E8-314C-BD4E-CCC62FD44551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5741" t="35261" r="51479" b="31326"/>
          <a:stretch/>
        </p:blipFill>
        <p:spPr>
          <a:xfrm>
            <a:off x="6178115" y="566146"/>
            <a:ext cx="2893252" cy="988737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5C8544AF-B299-D743-61BD-D5DF9E607C3C}"/>
              </a:ext>
            </a:extLst>
          </p:cNvPr>
          <p:cNvSpPr txBox="1"/>
          <p:nvPr/>
        </p:nvSpPr>
        <p:spPr>
          <a:xfrm>
            <a:off x="6170783" y="1680322"/>
            <a:ext cx="281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Fundo Nacional de Desenvolvimento da Educação FNDE/MEC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B872608-A4B3-9ED4-DF59-8B5D207D5509}"/>
              </a:ext>
            </a:extLst>
          </p:cNvPr>
          <p:cNvSpPr txBox="1"/>
          <p:nvPr/>
        </p:nvSpPr>
        <p:spPr>
          <a:xfrm>
            <a:off x="6205438" y="3387477"/>
            <a:ext cx="280841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https://www.gov.br/fnde/pt-br/acesso-a-informacao/acoes-e-programas/programas/par/pacto-nacional-pela-retomada-de-obras-da-educacao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20A3F9D6-D6C4-8863-D624-87BB72C5633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881" t="1040" r="1423" b="1580"/>
          <a:stretch/>
        </p:blipFill>
        <p:spPr>
          <a:xfrm>
            <a:off x="6716633" y="4927253"/>
            <a:ext cx="1781331" cy="1800000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64FBC065-C084-5259-6797-E3BA81D13BB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8199" t="2555" r="2904" b="3511"/>
          <a:stretch/>
        </p:blipFill>
        <p:spPr>
          <a:xfrm>
            <a:off x="9744138" y="4927253"/>
            <a:ext cx="1822324" cy="1800000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E69EF1B8-DCCF-529D-C93B-2D1638CCD739}"/>
              </a:ext>
            </a:extLst>
          </p:cNvPr>
          <p:cNvGrpSpPr/>
          <p:nvPr/>
        </p:nvGrpSpPr>
        <p:grpSpPr>
          <a:xfrm>
            <a:off x="9136041" y="270427"/>
            <a:ext cx="3052741" cy="3743120"/>
            <a:chOff x="9148741" y="270427"/>
            <a:chExt cx="3052741" cy="3743120"/>
          </a:xfrm>
        </p:grpSpPr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DA4E36EF-C8A2-2224-ED90-85E927F6DD7C}"/>
                </a:ext>
              </a:extLst>
            </p:cNvPr>
            <p:cNvGrpSpPr/>
            <p:nvPr/>
          </p:nvGrpSpPr>
          <p:grpSpPr>
            <a:xfrm>
              <a:off x="9148741" y="270427"/>
              <a:ext cx="3052741" cy="3743120"/>
              <a:chOff x="9148741" y="270427"/>
              <a:chExt cx="3052741" cy="3743120"/>
            </a:xfrm>
          </p:grpSpPr>
          <p:sp>
            <p:nvSpPr>
              <p:cNvPr id="65" name="Freeform 2">
                <a:extLst>
                  <a:ext uri="{FF2B5EF4-FFF2-40B4-BE49-F238E27FC236}">
                    <a16:creationId xmlns:a16="http://schemas.microsoft.com/office/drawing/2014/main" id="{C23A891C-4794-82EE-DCE9-9C373807C8F3}"/>
                  </a:ext>
                </a:extLst>
              </p:cNvPr>
              <p:cNvSpPr/>
              <p:nvPr/>
            </p:nvSpPr>
            <p:spPr>
              <a:xfrm>
                <a:off x="9148741" y="270427"/>
                <a:ext cx="3052741" cy="374312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0" y="0"/>
                    </a:moveTo>
                    <a:lnTo>
                      <a:pt x="18288000" y="0"/>
                    </a:lnTo>
                    <a:lnTo>
                      <a:pt x="182880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/>
                <a:stretch>
                  <a:fillRect l="-17115" r="-75666"/>
                </a:stretch>
              </a:blipFill>
            </p:spPr>
            <p:txBody>
              <a:bodyPr/>
              <a:lstStyle/>
              <a:p>
                <a:pPr defTabSz="609630"/>
                <a:endParaRPr lang="pt-B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2">
                <a:extLst>
                  <a:ext uri="{FF2B5EF4-FFF2-40B4-BE49-F238E27FC236}">
                    <a16:creationId xmlns:a16="http://schemas.microsoft.com/office/drawing/2014/main" id="{02D648D9-F39A-B663-599C-69727CD9FC8E}"/>
                  </a:ext>
                </a:extLst>
              </p:cNvPr>
              <p:cNvSpPr/>
              <p:nvPr/>
            </p:nvSpPr>
            <p:spPr>
              <a:xfrm>
                <a:off x="10538823" y="3295650"/>
                <a:ext cx="999162" cy="717897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0" y="0"/>
                    </a:moveTo>
                    <a:lnTo>
                      <a:pt x="18288000" y="0"/>
                    </a:lnTo>
                    <a:lnTo>
                      <a:pt x="18288000" y="10287000"/>
                    </a:lnTo>
                    <a:lnTo>
                      <a:pt x="0" y="10287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/>
                <a:stretch>
                  <a:fillRect l="-69154" t="-443060" r="-609742"/>
                </a:stretch>
              </a:blipFill>
            </p:spPr>
            <p:txBody>
              <a:bodyPr/>
              <a:lstStyle/>
              <a:p>
                <a:pPr defTabSz="609630"/>
                <a:endParaRPr lang="pt-B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84613B3F-829E-C887-D4BA-A852618ED15D}"/>
                </a:ext>
              </a:extLst>
            </p:cNvPr>
            <p:cNvSpPr/>
            <p:nvPr/>
          </p:nvSpPr>
          <p:spPr>
            <a:xfrm>
              <a:off x="11336375" y="2285999"/>
              <a:ext cx="865107" cy="1727547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63062" t="-116673" r="-547250"/>
              </a:stretch>
            </a:blipFill>
          </p:spPr>
          <p:txBody>
            <a:bodyPr/>
            <a:lstStyle/>
            <a:p>
              <a:pPr defTabSz="609630"/>
              <a:endParaRPr lang="pt-BR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B0E64C6A-CEE5-3964-D066-6906E727DA2A}"/>
              </a:ext>
            </a:extLst>
          </p:cNvPr>
          <p:cNvSpPr txBox="1"/>
          <p:nvPr/>
        </p:nvSpPr>
        <p:spPr>
          <a:xfrm>
            <a:off x="9256766" y="3387477"/>
            <a:ext cx="28209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600"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https://www.gov.br/fnde/pt-br/acesso-a-informacao/acoes-e-programas/acoes/balcao-fnde-1</a:t>
            </a:r>
          </a:p>
        </p:txBody>
      </p:sp>
    </p:spTree>
    <p:extLst>
      <p:ext uri="{BB962C8B-B14F-4D97-AF65-F5344CB8AC3E}">
        <p14:creationId xmlns:p14="http://schemas.microsoft.com/office/powerpoint/2010/main" val="37458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4C29-6744-CAE9-5933-FAA4A2E9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>
            <a:extLst>
              <a:ext uri="{FF2B5EF4-FFF2-40B4-BE49-F238E27FC236}">
                <a16:creationId xmlns:a16="http://schemas.microsoft.com/office/drawing/2014/main" id="{84A4D2D9-6510-82DD-D1E4-C4ECDB912652}"/>
              </a:ext>
            </a:extLst>
          </p:cNvPr>
          <p:cNvSpPr/>
          <p:nvPr/>
        </p:nvSpPr>
        <p:spPr>
          <a:xfrm>
            <a:off x="2454574" y="3124394"/>
            <a:ext cx="7282852" cy="735884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0D07903-5EAA-B97A-84D6-792031B7D8C2}"/>
              </a:ext>
            </a:extLst>
          </p:cNvPr>
          <p:cNvGrpSpPr/>
          <p:nvPr/>
        </p:nvGrpSpPr>
        <p:grpSpPr>
          <a:xfrm>
            <a:off x="2454574" y="459977"/>
            <a:ext cx="7282852" cy="2144685"/>
            <a:chOff x="4047570" y="2106152"/>
            <a:chExt cx="12009120" cy="3536497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AD2A7A0E-6FE8-DFD6-3B70-9896B8D78445}"/>
                </a:ext>
              </a:extLst>
            </p:cNvPr>
            <p:cNvSpPr/>
            <p:nvPr/>
          </p:nvSpPr>
          <p:spPr>
            <a:xfrm>
              <a:off x="4047570" y="2898506"/>
              <a:ext cx="1030605" cy="1263015"/>
            </a:xfrm>
            <a:custGeom>
              <a:avLst/>
              <a:gdLst/>
              <a:ahLst/>
              <a:cxnLst/>
              <a:rect l="l" t="t" r="r" b="b"/>
              <a:pathLst>
                <a:path w="1030604" h="1263014">
                  <a:moveTo>
                    <a:pt x="1030421" y="1262502"/>
                  </a:moveTo>
                  <a:lnTo>
                    <a:pt x="972870" y="1262502"/>
                  </a:lnTo>
                  <a:lnTo>
                    <a:pt x="72405" y="131817"/>
                  </a:lnTo>
                  <a:lnTo>
                    <a:pt x="71476" y="130886"/>
                  </a:lnTo>
                  <a:lnTo>
                    <a:pt x="71476" y="1262502"/>
                  </a:lnTo>
                  <a:lnTo>
                    <a:pt x="0" y="1262502"/>
                  </a:lnTo>
                  <a:lnTo>
                    <a:pt x="0" y="0"/>
                  </a:lnTo>
                  <a:lnTo>
                    <a:pt x="53840" y="0"/>
                  </a:lnTo>
                  <a:lnTo>
                    <a:pt x="958017" y="1136240"/>
                  </a:lnTo>
                  <a:lnTo>
                    <a:pt x="958947" y="1137179"/>
                  </a:lnTo>
                  <a:lnTo>
                    <a:pt x="958947" y="0"/>
                  </a:lnTo>
                  <a:lnTo>
                    <a:pt x="1030421" y="0"/>
                  </a:lnTo>
                  <a:lnTo>
                    <a:pt x="1030421" y="126250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38C6D7AA-1C5A-21F3-28C9-B15C6D42CBEE}"/>
                </a:ext>
              </a:extLst>
            </p:cNvPr>
            <p:cNvSpPr/>
            <p:nvPr/>
          </p:nvSpPr>
          <p:spPr>
            <a:xfrm>
              <a:off x="5200929" y="2872536"/>
              <a:ext cx="3716654" cy="1348105"/>
            </a:xfrm>
            <a:custGeom>
              <a:avLst/>
              <a:gdLst/>
              <a:ahLst/>
              <a:cxnLst/>
              <a:rect l="l" t="t" r="r" b="b"/>
              <a:pathLst>
                <a:path w="3716654" h="1348104">
                  <a:moveTo>
                    <a:pt x="1332115" y="656310"/>
                  </a:moveTo>
                  <a:lnTo>
                    <a:pt x="1329905" y="601916"/>
                  </a:lnTo>
                  <a:lnTo>
                    <a:pt x="1323378" y="548817"/>
                  </a:lnTo>
                  <a:lnTo>
                    <a:pt x="1312722" y="497205"/>
                  </a:lnTo>
                  <a:lnTo>
                    <a:pt x="1298079" y="447243"/>
                  </a:lnTo>
                  <a:lnTo>
                    <a:pt x="1279677" y="399059"/>
                  </a:lnTo>
                  <a:lnTo>
                    <a:pt x="1260640" y="359181"/>
                  </a:lnTo>
                  <a:lnTo>
                    <a:pt x="1260640" y="656310"/>
                  </a:lnTo>
                  <a:lnTo>
                    <a:pt x="1257922" y="713511"/>
                  </a:lnTo>
                  <a:lnTo>
                    <a:pt x="1249883" y="769023"/>
                  </a:lnTo>
                  <a:lnTo>
                    <a:pt x="1236802" y="822591"/>
                  </a:lnTo>
                  <a:lnTo>
                    <a:pt x="1218946" y="873988"/>
                  </a:lnTo>
                  <a:lnTo>
                    <a:pt x="1196530" y="922985"/>
                  </a:lnTo>
                  <a:lnTo>
                    <a:pt x="1169835" y="969378"/>
                  </a:lnTo>
                  <a:lnTo>
                    <a:pt x="1139101" y="1012926"/>
                  </a:lnTo>
                  <a:lnTo>
                    <a:pt x="1104595" y="1053401"/>
                  </a:lnTo>
                  <a:lnTo>
                    <a:pt x="1066558" y="1090574"/>
                  </a:lnTo>
                  <a:lnTo>
                    <a:pt x="1025245" y="1124229"/>
                  </a:lnTo>
                  <a:lnTo>
                    <a:pt x="980922" y="1154137"/>
                  </a:lnTo>
                  <a:lnTo>
                    <a:pt x="933805" y="1180058"/>
                  </a:lnTo>
                  <a:lnTo>
                    <a:pt x="884186" y="1201762"/>
                  </a:lnTo>
                  <a:lnTo>
                    <a:pt x="832307" y="1219060"/>
                  </a:lnTo>
                  <a:lnTo>
                    <a:pt x="778408" y="1231684"/>
                  </a:lnTo>
                  <a:lnTo>
                    <a:pt x="722757" y="1239431"/>
                  </a:lnTo>
                  <a:lnTo>
                    <a:pt x="665594" y="1242072"/>
                  </a:lnTo>
                  <a:lnTo>
                    <a:pt x="608444" y="1239431"/>
                  </a:lnTo>
                  <a:lnTo>
                    <a:pt x="552818" y="1231684"/>
                  </a:lnTo>
                  <a:lnTo>
                    <a:pt x="498970" y="1219060"/>
                  </a:lnTo>
                  <a:lnTo>
                    <a:pt x="447141" y="1201762"/>
                  </a:lnTo>
                  <a:lnTo>
                    <a:pt x="397573" y="1180058"/>
                  </a:lnTo>
                  <a:lnTo>
                    <a:pt x="350545" y="1154137"/>
                  </a:lnTo>
                  <a:lnTo>
                    <a:pt x="306285" y="1124229"/>
                  </a:lnTo>
                  <a:lnTo>
                    <a:pt x="265061" y="1090574"/>
                  </a:lnTo>
                  <a:lnTo>
                    <a:pt x="227101" y="1053401"/>
                  </a:lnTo>
                  <a:lnTo>
                    <a:pt x="192671" y="1012926"/>
                  </a:lnTo>
                  <a:lnTo>
                    <a:pt x="162013" y="969378"/>
                  </a:lnTo>
                  <a:lnTo>
                    <a:pt x="135394" y="922985"/>
                  </a:lnTo>
                  <a:lnTo>
                    <a:pt x="113055" y="873988"/>
                  </a:lnTo>
                  <a:lnTo>
                    <a:pt x="95237" y="822591"/>
                  </a:lnTo>
                  <a:lnTo>
                    <a:pt x="82207" y="769023"/>
                  </a:lnTo>
                  <a:lnTo>
                    <a:pt x="74206" y="713511"/>
                  </a:lnTo>
                  <a:lnTo>
                    <a:pt x="71475" y="656310"/>
                  </a:lnTo>
                  <a:lnTo>
                    <a:pt x="74206" y="598779"/>
                  </a:lnTo>
                  <a:lnTo>
                    <a:pt x="82207" y="542975"/>
                  </a:lnTo>
                  <a:lnTo>
                    <a:pt x="95237" y="489127"/>
                  </a:lnTo>
                  <a:lnTo>
                    <a:pt x="113055" y="437476"/>
                  </a:lnTo>
                  <a:lnTo>
                    <a:pt x="135394" y="388213"/>
                  </a:lnTo>
                  <a:lnTo>
                    <a:pt x="162013" y="341604"/>
                  </a:lnTo>
                  <a:lnTo>
                    <a:pt x="192671" y="297853"/>
                  </a:lnTo>
                  <a:lnTo>
                    <a:pt x="227101" y="257200"/>
                  </a:lnTo>
                  <a:lnTo>
                    <a:pt x="265061" y="219862"/>
                  </a:lnTo>
                  <a:lnTo>
                    <a:pt x="306285" y="186055"/>
                  </a:lnTo>
                  <a:lnTo>
                    <a:pt x="350545" y="156032"/>
                  </a:lnTo>
                  <a:lnTo>
                    <a:pt x="397573" y="129997"/>
                  </a:lnTo>
                  <a:lnTo>
                    <a:pt x="447141" y="108204"/>
                  </a:lnTo>
                  <a:lnTo>
                    <a:pt x="498970" y="90843"/>
                  </a:lnTo>
                  <a:lnTo>
                    <a:pt x="552818" y="78168"/>
                  </a:lnTo>
                  <a:lnTo>
                    <a:pt x="608444" y="70383"/>
                  </a:lnTo>
                  <a:lnTo>
                    <a:pt x="665594" y="67754"/>
                  </a:lnTo>
                  <a:lnTo>
                    <a:pt x="722757" y="70383"/>
                  </a:lnTo>
                  <a:lnTo>
                    <a:pt x="778408" y="78168"/>
                  </a:lnTo>
                  <a:lnTo>
                    <a:pt x="832307" y="90843"/>
                  </a:lnTo>
                  <a:lnTo>
                    <a:pt x="884186" y="108204"/>
                  </a:lnTo>
                  <a:lnTo>
                    <a:pt x="933805" y="129997"/>
                  </a:lnTo>
                  <a:lnTo>
                    <a:pt x="980922" y="156032"/>
                  </a:lnTo>
                  <a:lnTo>
                    <a:pt x="1025245" y="186055"/>
                  </a:lnTo>
                  <a:lnTo>
                    <a:pt x="1066558" y="219862"/>
                  </a:lnTo>
                  <a:lnTo>
                    <a:pt x="1104595" y="257200"/>
                  </a:lnTo>
                  <a:lnTo>
                    <a:pt x="1139101" y="297853"/>
                  </a:lnTo>
                  <a:lnTo>
                    <a:pt x="1169835" y="341604"/>
                  </a:lnTo>
                  <a:lnTo>
                    <a:pt x="1196530" y="388213"/>
                  </a:lnTo>
                  <a:lnTo>
                    <a:pt x="1218946" y="437476"/>
                  </a:lnTo>
                  <a:lnTo>
                    <a:pt x="1236802" y="489127"/>
                  </a:lnTo>
                  <a:lnTo>
                    <a:pt x="1249883" y="542975"/>
                  </a:lnTo>
                  <a:lnTo>
                    <a:pt x="1257922" y="598779"/>
                  </a:lnTo>
                  <a:lnTo>
                    <a:pt x="1260640" y="656310"/>
                  </a:lnTo>
                  <a:lnTo>
                    <a:pt x="1260640" y="359181"/>
                  </a:lnTo>
                  <a:lnTo>
                    <a:pt x="1232128" y="308724"/>
                  </a:lnTo>
                  <a:lnTo>
                    <a:pt x="1203375" y="266865"/>
                  </a:lnTo>
                  <a:lnTo>
                    <a:pt x="1171511" y="227469"/>
                  </a:lnTo>
                  <a:lnTo>
                    <a:pt x="1136713" y="190639"/>
                  </a:lnTo>
                  <a:lnTo>
                    <a:pt x="1099159" y="156578"/>
                  </a:lnTo>
                  <a:lnTo>
                    <a:pt x="1059014" y="125412"/>
                  </a:lnTo>
                  <a:lnTo>
                    <a:pt x="1016469" y="97320"/>
                  </a:lnTo>
                  <a:lnTo>
                    <a:pt x="971677" y="72453"/>
                  </a:lnTo>
                  <a:lnTo>
                    <a:pt x="961415" y="67754"/>
                  </a:lnTo>
                  <a:lnTo>
                    <a:pt x="924826" y="50977"/>
                  </a:lnTo>
                  <a:lnTo>
                    <a:pt x="876084" y="33045"/>
                  </a:lnTo>
                  <a:lnTo>
                    <a:pt x="825614" y="18821"/>
                  </a:lnTo>
                  <a:lnTo>
                    <a:pt x="773595" y="8470"/>
                  </a:lnTo>
                  <a:lnTo>
                    <a:pt x="720191" y="2133"/>
                  </a:lnTo>
                  <a:lnTo>
                    <a:pt x="665594" y="0"/>
                  </a:lnTo>
                  <a:lnTo>
                    <a:pt x="611009" y="2133"/>
                  </a:lnTo>
                  <a:lnTo>
                    <a:pt x="557631" y="8470"/>
                  </a:lnTo>
                  <a:lnTo>
                    <a:pt x="505650" y="18821"/>
                  </a:lnTo>
                  <a:lnTo>
                    <a:pt x="455218" y="33045"/>
                  </a:lnTo>
                  <a:lnTo>
                    <a:pt x="406514" y="50977"/>
                  </a:lnTo>
                  <a:lnTo>
                    <a:pt x="359714" y="72453"/>
                  </a:lnTo>
                  <a:lnTo>
                    <a:pt x="314985" y="97320"/>
                  </a:lnTo>
                  <a:lnTo>
                    <a:pt x="272503" y="125412"/>
                  </a:lnTo>
                  <a:lnTo>
                    <a:pt x="232435" y="156578"/>
                  </a:lnTo>
                  <a:lnTo>
                    <a:pt x="194945" y="190639"/>
                  </a:lnTo>
                  <a:lnTo>
                    <a:pt x="160223" y="227469"/>
                  </a:lnTo>
                  <a:lnTo>
                    <a:pt x="128422" y="266865"/>
                  </a:lnTo>
                  <a:lnTo>
                    <a:pt x="99720" y="308724"/>
                  </a:lnTo>
                  <a:lnTo>
                    <a:pt x="74295" y="352844"/>
                  </a:lnTo>
                  <a:lnTo>
                    <a:pt x="52298" y="399059"/>
                  </a:lnTo>
                  <a:lnTo>
                    <a:pt x="33934" y="447243"/>
                  </a:lnTo>
                  <a:lnTo>
                    <a:pt x="19342" y="497205"/>
                  </a:lnTo>
                  <a:lnTo>
                    <a:pt x="8712" y="548817"/>
                  </a:lnTo>
                  <a:lnTo>
                    <a:pt x="2209" y="601916"/>
                  </a:lnTo>
                  <a:lnTo>
                    <a:pt x="0" y="656310"/>
                  </a:lnTo>
                  <a:lnTo>
                    <a:pt x="2451" y="713257"/>
                  </a:lnTo>
                  <a:lnTo>
                    <a:pt x="9639" y="768743"/>
                  </a:lnTo>
                  <a:lnTo>
                    <a:pt x="21386" y="822591"/>
                  </a:lnTo>
                  <a:lnTo>
                    <a:pt x="37490" y="874623"/>
                  </a:lnTo>
                  <a:lnTo>
                    <a:pt x="57746" y="924636"/>
                  </a:lnTo>
                  <a:lnTo>
                    <a:pt x="81965" y="972451"/>
                  </a:lnTo>
                  <a:lnTo>
                    <a:pt x="109918" y="1017905"/>
                  </a:lnTo>
                  <a:lnTo>
                    <a:pt x="141439" y="1060780"/>
                  </a:lnTo>
                  <a:lnTo>
                    <a:pt x="176314" y="1100912"/>
                  </a:lnTo>
                  <a:lnTo>
                    <a:pt x="214337" y="1138085"/>
                  </a:lnTo>
                  <a:lnTo>
                    <a:pt x="255333" y="1172146"/>
                  </a:lnTo>
                  <a:lnTo>
                    <a:pt x="299059" y="1202905"/>
                  </a:lnTo>
                  <a:lnTo>
                    <a:pt x="345351" y="1230160"/>
                  </a:lnTo>
                  <a:lnTo>
                    <a:pt x="394017" y="1253731"/>
                  </a:lnTo>
                  <a:lnTo>
                    <a:pt x="444804" y="1273441"/>
                  </a:lnTo>
                  <a:lnTo>
                    <a:pt x="497560" y="1289075"/>
                  </a:lnTo>
                  <a:lnTo>
                    <a:pt x="552094" y="1300480"/>
                  </a:lnTo>
                  <a:lnTo>
                    <a:pt x="608164" y="1307477"/>
                  </a:lnTo>
                  <a:lnTo>
                    <a:pt x="665594" y="1309827"/>
                  </a:lnTo>
                  <a:lnTo>
                    <a:pt x="723049" y="1307477"/>
                  </a:lnTo>
                  <a:lnTo>
                    <a:pt x="779132" y="1300480"/>
                  </a:lnTo>
                  <a:lnTo>
                    <a:pt x="833691" y="1289075"/>
                  </a:lnTo>
                  <a:lnTo>
                    <a:pt x="886485" y="1273441"/>
                  </a:lnTo>
                  <a:lnTo>
                    <a:pt x="937348" y="1253731"/>
                  </a:lnTo>
                  <a:lnTo>
                    <a:pt x="986053" y="1230160"/>
                  </a:lnTo>
                  <a:lnTo>
                    <a:pt x="1032408" y="1202905"/>
                  </a:lnTo>
                  <a:lnTo>
                    <a:pt x="1076223" y="1172146"/>
                  </a:lnTo>
                  <a:lnTo>
                    <a:pt x="1117269" y="1138085"/>
                  </a:lnTo>
                  <a:lnTo>
                    <a:pt x="1155382" y="1100912"/>
                  </a:lnTo>
                  <a:lnTo>
                    <a:pt x="1190332" y="1060780"/>
                  </a:lnTo>
                  <a:lnTo>
                    <a:pt x="1221917" y="1017905"/>
                  </a:lnTo>
                  <a:lnTo>
                    <a:pt x="1249946" y="972451"/>
                  </a:lnTo>
                  <a:lnTo>
                    <a:pt x="1274216" y="924636"/>
                  </a:lnTo>
                  <a:lnTo>
                    <a:pt x="1294523" y="874623"/>
                  </a:lnTo>
                  <a:lnTo>
                    <a:pt x="1310678" y="822591"/>
                  </a:lnTo>
                  <a:lnTo>
                    <a:pt x="1322451" y="768743"/>
                  </a:lnTo>
                  <a:lnTo>
                    <a:pt x="1329677" y="713257"/>
                  </a:lnTo>
                  <a:lnTo>
                    <a:pt x="1332115" y="656310"/>
                  </a:lnTo>
                  <a:close/>
                </a:path>
                <a:path w="3716654" h="1348104">
                  <a:moveTo>
                    <a:pt x="2511475" y="25984"/>
                  </a:moveTo>
                  <a:lnTo>
                    <a:pt x="2426043" y="25984"/>
                  </a:lnTo>
                  <a:lnTo>
                    <a:pt x="1867217" y="1173492"/>
                  </a:lnTo>
                  <a:lnTo>
                    <a:pt x="1864118" y="1177150"/>
                  </a:lnTo>
                  <a:lnTo>
                    <a:pt x="1303235" y="25984"/>
                  </a:lnTo>
                  <a:lnTo>
                    <a:pt x="1218831" y="25984"/>
                  </a:lnTo>
                  <a:lnTo>
                    <a:pt x="1866303" y="1347952"/>
                  </a:lnTo>
                  <a:lnTo>
                    <a:pt x="2511475" y="25984"/>
                  </a:lnTo>
                  <a:close/>
                </a:path>
                <a:path w="3716654" h="1348104">
                  <a:moveTo>
                    <a:pt x="3716236" y="656310"/>
                  </a:moveTo>
                  <a:lnTo>
                    <a:pt x="3714026" y="601916"/>
                  </a:lnTo>
                  <a:lnTo>
                    <a:pt x="3707511" y="548817"/>
                  </a:lnTo>
                  <a:lnTo>
                    <a:pt x="3696843" y="497205"/>
                  </a:lnTo>
                  <a:lnTo>
                    <a:pt x="3682225" y="447243"/>
                  </a:lnTo>
                  <a:lnTo>
                    <a:pt x="3663797" y="399059"/>
                  </a:lnTo>
                  <a:lnTo>
                    <a:pt x="3644760" y="359143"/>
                  </a:lnTo>
                  <a:lnTo>
                    <a:pt x="3644760" y="656310"/>
                  </a:lnTo>
                  <a:lnTo>
                    <a:pt x="3642029" y="713511"/>
                  </a:lnTo>
                  <a:lnTo>
                    <a:pt x="3634003" y="769023"/>
                  </a:lnTo>
                  <a:lnTo>
                    <a:pt x="3620922" y="822591"/>
                  </a:lnTo>
                  <a:lnTo>
                    <a:pt x="3603066" y="873988"/>
                  </a:lnTo>
                  <a:lnTo>
                    <a:pt x="3580650" y="922985"/>
                  </a:lnTo>
                  <a:lnTo>
                    <a:pt x="3553955" y="969378"/>
                  </a:lnTo>
                  <a:lnTo>
                    <a:pt x="3523221" y="1012926"/>
                  </a:lnTo>
                  <a:lnTo>
                    <a:pt x="3488715" y="1053401"/>
                  </a:lnTo>
                  <a:lnTo>
                    <a:pt x="3450679" y="1090574"/>
                  </a:lnTo>
                  <a:lnTo>
                    <a:pt x="3409365" y="1124229"/>
                  </a:lnTo>
                  <a:lnTo>
                    <a:pt x="3365042" y="1154137"/>
                  </a:lnTo>
                  <a:lnTo>
                    <a:pt x="3317925" y="1180058"/>
                  </a:lnTo>
                  <a:lnTo>
                    <a:pt x="3268307" y="1201762"/>
                  </a:lnTo>
                  <a:lnTo>
                    <a:pt x="3216440" y="1219060"/>
                  </a:lnTo>
                  <a:lnTo>
                    <a:pt x="3162528" y="1231684"/>
                  </a:lnTo>
                  <a:lnTo>
                    <a:pt x="3106877" y="1239431"/>
                  </a:lnTo>
                  <a:lnTo>
                    <a:pt x="3049714" y="1242072"/>
                  </a:lnTo>
                  <a:lnTo>
                    <a:pt x="2992564" y="1239431"/>
                  </a:lnTo>
                  <a:lnTo>
                    <a:pt x="2936951" y="1231684"/>
                  </a:lnTo>
                  <a:lnTo>
                    <a:pt x="2883090" y="1219060"/>
                  </a:lnTo>
                  <a:lnTo>
                    <a:pt x="2831261" y="1201762"/>
                  </a:lnTo>
                  <a:lnTo>
                    <a:pt x="2781693" y="1180058"/>
                  </a:lnTo>
                  <a:lnTo>
                    <a:pt x="2734678" y="1154137"/>
                  </a:lnTo>
                  <a:lnTo>
                    <a:pt x="2690406" y="1124229"/>
                  </a:lnTo>
                  <a:lnTo>
                    <a:pt x="2649182" y="1090574"/>
                  </a:lnTo>
                  <a:lnTo>
                    <a:pt x="2611221" y="1053401"/>
                  </a:lnTo>
                  <a:lnTo>
                    <a:pt x="2576804" y="1012926"/>
                  </a:lnTo>
                  <a:lnTo>
                    <a:pt x="2546159" y="969378"/>
                  </a:lnTo>
                  <a:lnTo>
                    <a:pt x="2519527" y="922985"/>
                  </a:lnTo>
                  <a:lnTo>
                    <a:pt x="2497188" y="873988"/>
                  </a:lnTo>
                  <a:lnTo>
                    <a:pt x="2479357" y="822591"/>
                  </a:lnTo>
                  <a:lnTo>
                    <a:pt x="2466327" y="769023"/>
                  </a:lnTo>
                  <a:lnTo>
                    <a:pt x="2458326" y="713511"/>
                  </a:lnTo>
                  <a:lnTo>
                    <a:pt x="2455595" y="656310"/>
                  </a:lnTo>
                  <a:lnTo>
                    <a:pt x="2458326" y="598779"/>
                  </a:lnTo>
                  <a:lnTo>
                    <a:pt x="2466327" y="542975"/>
                  </a:lnTo>
                  <a:lnTo>
                    <a:pt x="2479357" y="489127"/>
                  </a:lnTo>
                  <a:lnTo>
                    <a:pt x="2497188" y="437476"/>
                  </a:lnTo>
                  <a:lnTo>
                    <a:pt x="2519527" y="388213"/>
                  </a:lnTo>
                  <a:lnTo>
                    <a:pt x="2546159" y="341604"/>
                  </a:lnTo>
                  <a:lnTo>
                    <a:pt x="2576804" y="297853"/>
                  </a:lnTo>
                  <a:lnTo>
                    <a:pt x="2611221" y="257200"/>
                  </a:lnTo>
                  <a:lnTo>
                    <a:pt x="2649182" y="219862"/>
                  </a:lnTo>
                  <a:lnTo>
                    <a:pt x="2690406" y="186055"/>
                  </a:lnTo>
                  <a:lnTo>
                    <a:pt x="2734678" y="156032"/>
                  </a:lnTo>
                  <a:lnTo>
                    <a:pt x="2781693" y="129997"/>
                  </a:lnTo>
                  <a:lnTo>
                    <a:pt x="2831261" y="108204"/>
                  </a:lnTo>
                  <a:lnTo>
                    <a:pt x="2883090" y="90843"/>
                  </a:lnTo>
                  <a:lnTo>
                    <a:pt x="2936951" y="78168"/>
                  </a:lnTo>
                  <a:lnTo>
                    <a:pt x="2992564" y="70383"/>
                  </a:lnTo>
                  <a:lnTo>
                    <a:pt x="3049714" y="67754"/>
                  </a:lnTo>
                  <a:lnTo>
                    <a:pt x="3106877" y="70383"/>
                  </a:lnTo>
                  <a:lnTo>
                    <a:pt x="3162528" y="78168"/>
                  </a:lnTo>
                  <a:lnTo>
                    <a:pt x="3216440" y="90843"/>
                  </a:lnTo>
                  <a:lnTo>
                    <a:pt x="3268307" y="108204"/>
                  </a:lnTo>
                  <a:lnTo>
                    <a:pt x="3317925" y="129997"/>
                  </a:lnTo>
                  <a:lnTo>
                    <a:pt x="3365042" y="156032"/>
                  </a:lnTo>
                  <a:lnTo>
                    <a:pt x="3409365" y="186055"/>
                  </a:lnTo>
                  <a:lnTo>
                    <a:pt x="3450679" y="219862"/>
                  </a:lnTo>
                  <a:lnTo>
                    <a:pt x="3488715" y="257200"/>
                  </a:lnTo>
                  <a:lnTo>
                    <a:pt x="3523221" y="297853"/>
                  </a:lnTo>
                  <a:lnTo>
                    <a:pt x="3553955" y="341604"/>
                  </a:lnTo>
                  <a:lnTo>
                    <a:pt x="3580650" y="388213"/>
                  </a:lnTo>
                  <a:lnTo>
                    <a:pt x="3603066" y="437476"/>
                  </a:lnTo>
                  <a:lnTo>
                    <a:pt x="3620922" y="489127"/>
                  </a:lnTo>
                  <a:lnTo>
                    <a:pt x="3634003" y="542975"/>
                  </a:lnTo>
                  <a:lnTo>
                    <a:pt x="3642029" y="598779"/>
                  </a:lnTo>
                  <a:lnTo>
                    <a:pt x="3644760" y="656310"/>
                  </a:lnTo>
                  <a:lnTo>
                    <a:pt x="3644760" y="359143"/>
                  </a:lnTo>
                  <a:lnTo>
                    <a:pt x="3616261" y="308724"/>
                  </a:lnTo>
                  <a:lnTo>
                    <a:pt x="3587508" y="266865"/>
                  </a:lnTo>
                  <a:lnTo>
                    <a:pt x="3555644" y="227469"/>
                  </a:lnTo>
                  <a:lnTo>
                    <a:pt x="3520833" y="190639"/>
                  </a:lnTo>
                  <a:lnTo>
                    <a:pt x="3483292" y="156578"/>
                  </a:lnTo>
                  <a:lnTo>
                    <a:pt x="3443147" y="125412"/>
                  </a:lnTo>
                  <a:lnTo>
                    <a:pt x="3400590" y="97320"/>
                  </a:lnTo>
                  <a:lnTo>
                    <a:pt x="3355810" y="72453"/>
                  </a:lnTo>
                  <a:lnTo>
                    <a:pt x="3345548" y="67754"/>
                  </a:lnTo>
                  <a:lnTo>
                    <a:pt x="3308947" y="50977"/>
                  </a:lnTo>
                  <a:lnTo>
                    <a:pt x="3260204" y="33045"/>
                  </a:lnTo>
                  <a:lnTo>
                    <a:pt x="3209734" y="18821"/>
                  </a:lnTo>
                  <a:lnTo>
                    <a:pt x="3157702" y="8470"/>
                  </a:lnTo>
                  <a:lnTo>
                    <a:pt x="3104311" y="2133"/>
                  </a:lnTo>
                  <a:lnTo>
                    <a:pt x="3049714" y="0"/>
                  </a:lnTo>
                  <a:lnTo>
                    <a:pt x="2995130" y="2133"/>
                  </a:lnTo>
                  <a:lnTo>
                    <a:pt x="2941751" y="8470"/>
                  </a:lnTo>
                  <a:lnTo>
                    <a:pt x="2889758" y="18821"/>
                  </a:lnTo>
                  <a:lnTo>
                    <a:pt x="2839339" y="33045"/>
                  </a:lnTo>
                  <a:lnTo>
                    <a:pt x="2790634" y="50977"/>
                  </a:lnTo>
                  <a:lnTo>
                    <a:pt x="2743822" y="72453"/>
                  </a:lnTo>
                  <a:lnTo>
                    <a:pt x="2699105" y="97320"/>
                  </a:lnTo>
                  <a:lnTo>
                    <a:pt x="2656624" y="125412"/>
                  </a:lnTo>
                  <a:lnTo>
                    <a:pt x="2616555" y="156578"/>
                  </a:lnTo>
                  <a:lnTo>
                    <a:pt x="2579065" y="190639"/>
                  </a:lnTo>
                  <a:lnTo>
                    <a:pt x="2544343" y="227469"/>
                  </a:lnTo>
                  <a:lnTo>
                    <a:pt x="2512542" y="266865"/>
                  </a:lnTo>
                  <a:lnTo>
                    <a:pt x="2483840" y="308724"/>
                  </a:lnTo>
                  <a:lnTo>
                    <a:pt x="2458415" y="352844"/>
                  </a:lnTo>
                  <a:lnTo>
                    <a:pt x="2436418" y="399059"/>
                  </a:lnTo>
                  <a:lnTo>
                    <a:pt x="2418054" y="447243"/>
                  </a:lnTo>
                  <a:lnTo>
                    <a:pt x="2403462" y="497205"/>
                  </a:lnTo>
                  <a:lnTo>
                    <a:pt x="2392832" y="548817"/>
                  </a:lnTo>
                  <a:lnTo>
                    <a:pt x="2386330" y="601916"/>
                  </a:lnTo>
                  <a:lnTo>
                    <a:pt x="2384120" y="656310"/>
                  </a:lnTo>
                  <a:lnTo>
                    <a:pt x="2386571" y="713257"/>
                  </a:lnTo>
                  <a:lnTo>
                    <a:pt x="2393759" y="768743"/>
                  </a:lnTo>
                  <a:lnTo>
                    <a:pt x="2405507" y="822591"/>
                  </a:lnTo>
                  <a:lnTo>
                    <a:pt x="2421610" y="874623"/>
                  </a:lnTo>
                  <a:lnTo>
                    <a:pt x="2441854" y="924636"/>
                  </a:lnTo>
                  <a:lnTo>
                    <a:pt x="2466086" y="972451"/>
                  </a:lnTo>
                  <a:lnTo>
                    <a:pt x="2494038" y="1017905"/>
                  </a:lnTo>
                  <a:lnTo>
                    <a:pt x="2525560" y="1060780"/>
                  </a:lnTo>
                  <a:lnTo>
                    <a:pt x="2560434" y="1100912"/>
                  </a:lnTo>
                  <a:lnTo>
                    <a:pt x="2598458" y="1138085"/>
                  </a:lnTo>
                  <a:lnTo>
                    <a:pt x="2639453" y="1172146"/>
                  </a:lnTo>
                  <a:lnTo>
                    <a:pt x="2683179" y="1202905"/>
                  </a:lnTo>
                  <a:lnTo>
                    <a:pt x="2729471" y="1230160"/>
                  </a:lnTo>
                  <a:lnTo>
                    <a:pt x="2778125" y="1253731"/>
                  </a:lnTo>
                  <a:lnTo>
                    <a:pt x="2828925" y="1273441"/>
                  </a:lnTo>
                  <a:lnTo>
                    <a:pt x="2881706" y="1289075"/>
                  </a:lnTo>
                  <a:lnTo>
                    <a:pt x="2936214" y="1300480"/>
                  </a:lnTo>
                  <a:lnTo>
                    <a:pt x="2992285" y="1307477"/>
                  </a:lnTo>
                  <a:lnTo>
                    <a:pt x="3049714" y="1309827"/>
                  </a:lnTo>
                  <a:lnTo>
                    <a:pt x="3107156" y="1307477"/>
                  </a:lnTo>
                  <a:lnTo>
                    <a:pt x="3163252" y="1300480"/>
                  </a:lnTo>
                  <a:lnTo>
                    <a:pt x="3217811" y="1289075"/>
                  </a:lnTo>
                  <a:lnTo>
                    <a:pt x="3270605" y="1273441"/>
                  </a:lnTo>
                  <a:lnTo>
                    <a:pt x="3321481" y="1253731"/>
                  </a:lnTo>
                  <a:lnTo>
                    <a:pt x="3370186" y="1230160"/>
                  </a:lnTo>
                  <a:lnTo>
                    <a:pt x="3416541" y="1202905"/>
                  </a:lnTo>
                  <a:lnTo>
                    <a:pt x="3460356" y="1172146"/>
                  </a:lnTo>
                  <a:lnTo>
                    <a:pt x="3501402" y="1138085"/>
                  </a:lnTo>
                  <a:lnTo>
                    <a:pt x="3539515" y="1100912"/>
                  </a:lnTo>
                  <a:lnTo>
                    <a:pt x="3574453" y="1060780"/>
                  </a:lnTo>
                  <a:lnTo>
                    <a:pt x="3606038" y="1017905"/>
                  </a:lnTo>
                  <a:lnTo>
                    <a:pt x="3634079" y="972451"/>
                  </a:lnTo>
                  <a:lnTo>
                    <a:pt x="3658336" y="924636"/>
                  </a:lnTo>
                  <a:lnTo>
                    <a:pt x="3678656" y="874623"/>
                  </a:lnTo>
                  <a:lnTo>
                    <a:pt x="3694798" y="822591"/>
                  </a:lnTo>
                  <a:lnTo>
                    <a:pt x="3706584" y="768743"/>
                  </a:lnTo>
                  <a:lnTo>
                    <a:pt x="3713797" y="713257"/>
                  </a:lnTo>
                  <a:lnTo>
                    <a:pt x="3716236" y="65631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430B6ED-A70B-86A3-E3B6-AF2640FFEE3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675" y="5361932"/>
              <a:ext cx="234246" cy="278047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061FB3DB-1A21-0FF7-F658-B8A270AA8C51}"/>
                </a:ext>
              </a:extLst>
            </p:cNvPr>
            <p:cNvSpPr/>
            <p:nvPr/>
          </p:nvSpPr>
          <p:spPr>
            <a:xfrm>
              <a:off x="44484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29DFCEFC-6852-AD32-F5E1-879D1ABEC74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36" y="5360020"/>
              <a:ext cx="216654" cy="282629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60BDDE8-B457-CBF4-A8E9-F9341AA7C52E}"/>
                </a:ext>
              </a:extLst>
            </p:cNvPr>
            <p:cNvSpPr/>
            <p:nvPr/>
          </p:nvSpPr>
          <p:spPr>
            <a:xfrm>
              <a:off x="515865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5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BBBE1127-8C4A-B955-3489-E4A984CD5D9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132" y="5361935"/>
              <a:ext cx="237695" cy="278039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10EF8DC4-B64D-3A2E-7C7E-8D4B07E959A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82" y="5361934"/>
              <a:ext cx="260446" cy="278039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9C788634-0A35-04E0-CAAB-81D0304C429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646" y="5360025"/>
              <a:ext cx="266562" cy="281864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2DBD37B3-E2F4-0226-CF7B-FC80DA340AD3}"/>
                </a:ext>
              </a:extLst>
            </p:cNvPr>
            <p:cNvSpPr/>
            <p:nvPr/>
          </p:nvSpPr>
          <p:spPr>
            <a:xfrm>
              <a:off x="6714197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41" y="238760"/>
                  </a:moveTo>
                  <a:lnTo>
                    <a:pt x="43802" y="238760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41" y="278130"/>
                  </a:lnTo>
                  <a:lnTo>
                    <a:pt x="193141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7E6F56D1-0CBA-43EF-9711-6A3B5F6F0757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050" y="5361934"/>
              <a:ext cx="260447" cy="278039"/>
            </a:xfrm>
            <a:prstGeom prst="rect">
              <a:avLst/>
            </a:prstGeom>
          </p:spPr>
        </p:pic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9E62B84D-A2B0-6DD7-70CA-AB193DD0678C}"/>
                </a:ext>
              </a:extLst>
            </p:cNvPr>
            <p:cNvSpPr/>
            <p:nvPr/>
          </p:nvSpPr>
          <p:spPr>
            <a:xfrm>
              <a:off x="7406032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8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82" y="0"/>
                  </a:lnTo>
                  <a:lnTo>
                    <a:pt x="4378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8956B516-BB97-6C10-CFAF-B9D951D7A71A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29" y="5361937"/>
              <a:ext cx="278039" cy="278039"/>
            </a:xfrm>
            <a:prstGeom prst="rect">
              <a:avLst/>
            </a:prstGeom>
          </p:spPr>
        </p:pic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9E27118D-54EB-4BCD-2131-BC66DA127EBB}"/>
                </a:ext>
              </a:extLst>
            </p:cNvPr>
            <p:cNvSpPr/>
            <p:nvPr/>
          </p:nvSpPr>
          <p:spPr>
            <a:xfrm>
              <a:off x="8088071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DF7D6995-A99A-BAE7-9A9E-1BF7B8D2587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45" y="5361935"/>
              <a:ext cx="237695" cy="278039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C75D529-B9E8-F97D-34E1-A41A3679DE95}"/>
                </a:ext>
              </a:extLst>
            </p:cNvPr>
            <p:cNvSpPr/>
            <p:nvPr/>
          </p:nvSpPr>
          <p:spPr>
            <a:xfrm>
              <a:off x="8833815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48" y="38100"/>
                  </a:lnTo>
                  <a:lnTo>
                    <a:pt x="92748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2911FB15-EB42-B583-63FD-F76ABC9AAE91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836" y="5360025"/>
              <a:ext cx="266562" cy="281864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A5952863-3CA8-1542-9BB2-7D50A1F4A885}"/>
                </a:ext>
              </a:extLst>
            </p:cNvPr>
            <p:cNvSpPr/>
            <p:nvPr/>
          </p:nvSpPr>
          <p:spPr>
            <a:xfrm>
              <a:off x="9836442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89" y="238760"/>
                  </a:lnTo>
                  <a:lnTo>
                    <a:pt x="43789" y="154940"/>
                  </a:lnTo>
                  <a:lnTo>
                    <a:pt x="167894" y="154940"/>
                  </a:lnTo>
                  <a:lnTo>
                    <a:pt x="167894" y="118110"/>
                  </a:lnTo>
                  <a:lnTo>
                    <a:pt x="43789" y="118110"/>
                  </a:lnTo>
                  <a:lnTo>
                    <a:pt x="43789" y="38100"/>
                  </a:lnTo>
                  <a:lnTo>
                    <a:pt x="187223" y="38100"/>
                  </a:lnTo>
                  <a:lnTo>
                    <a:pt x="187223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4A14D2C8-7C28-A911-0571-19FC4D2B316C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2753" y="5360020"/>
              <a:ext cx="216656" cy="282629"/>
            </a:xfrm>
            <a:prstGeom prst="rect">
              <a:avLst/>
            </a:prstGeom>
          </p:spPr>
        </p:pic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3B887AF0-10A2-165C-E576-CF64406727BF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677" y="5361937"/>
              <a:ext cx="240177" cy="279952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F58F2CBF-7356-3C34-DA48-2D7D56C40425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37" y="5360020"/>
              <a:ext cx="216648" cy="282629"/>
            </a:xfrm>
            <a:prstGeom prst="rect">
              <a:avLst/>
            </a:prstGeom>
          </p:spPr>
        </p:pic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68E21A5C-0C08-6462-CC8C-92C951CE34FB}"/>
                </a:ext>
              </a:extLst>
            </p:cNvPr>
            <p:cNvSpPr/>
            <p:nvPr/>
          </p:nvSpPr>
          <p:spPr>
            <a:xfrm>
              <a:off x="11503939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22" y="38100"/>
                  </a:lnTo>
                  <a:lnTo>
                    <a:pt x="92722" y="278130"/>
                  </a:lnTo>
                  <a:lnTo>
                    <a:pt x="137096" y="278130"/>
                  </a:lnTo>
                  <a:lnTo>
                    <a:pt x="137096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42D21458-69FB-5032-5D85-869B845C7A6C}"/>
                </a:ext>
              </a:extLst>
            </p:cNvPr>
            <p:cNvSpPr/>
            <p:nvPr/>
          </p:nvSpPr>
          <p:spPr>
            <a:xfrm>
              <a:off x="11887988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65" y="238760"/>
                  </a:moveTo>
                  <a:lnTo>
                    <a:pt x="43802" y="238760"/>
                  </a:lnTo>
                  <a:lnTo>
                    <a:pt x="43802" y="154940"/>
                  </a:lnTo>
                  <a:lnTo>
                    <a:pt x="167881" y="154940"/>
                  </a:lnTo>
                  <a:lnTo>
                    <a:pt x="167881" y="118110"/>
                  </a:lnTo>
                  <a:lnTo>
                    <a:pt x="43802" y="118110"/>
                  </a:lnTo>
                  <a:lnTo>
                    <a:pt x="43802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65" y="278130"/>
                  </a:lnTo>
                  <a:lnTo>
                    <a:pt x="190665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B78EADEA-9808-A161-7B98-1A474E1D090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465" y="5361935"/>
              <a:ext cx="237697" cy="278039"/>
            </a:xfrm>
            <a:prstGeom prst="rect">
              <a:avLst/>
            </a:prstGeom>
          </p:spPr>
        </p:pic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744D3B1C-A5A0-EE97-EE4B-20C02757E089}"/>
                </a:ext>
              </a:extLst>
            </p:cNvPr>
            <p:cNvSpPr/>
            <p:nvPr/>
          </p:nvSpPr>
          <p:spPr>
            <a:xfrm>
              <a:off x="12633731" y="5361952"/>
              <a:ext cx="229870" cy="278130"/>
            </a:xfrm>
            <a:custGeom>
              <a:avLst/>
              <a:gdLst/>
              <a:ahLst/>
              <a:cxnLst/>
              <a:rect l="l" t="t" r="r" b="b"/>
              <a:pathLst>
                <a:path w="229870" h="278129">
                  <a:moveTo>
                    <a:pt x="2294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2735" y="38100"/>
                  </a:lnTo>
                  <a:lnTo>
                    <a:pt x="92735" y="278130"/>
                  </a:lnTo>
                  <a:lnTo>
                    <a:pt x="137109" y="278130"/>
                  </a:lnTo>
                  <a:lnTo>
                    <a:pt x="137109" y="38100"/>
                  </a:lnTo>
                  <a:lnTo>
                    <a:pt x="229463" y="38100"/>
                  </a:lnTo>
                  <a:lnTo>
                    <a:pt x="2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6B4EEC72-69A7-131E-FFCA-3893C9C49382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3363" y="5361932"/>
              <a:ext cx="218569" cy="278047"/>
            </a:xfrm>
            <a:prstGeom prst="rect">
              <a:avLst/>
            </a:prstGeom>
          </p:spPr>
        </p:pic>
        <p:pic>
          <p:nvPicPr>
            <p:cNvPr id="30" name="object 29">
              <a:extLst>
                <a:ext uri="{FF2B5EF4-FFF2-40B4-BE49-F238E27FC236}">
                  <a16:creationId xmlns:a16="http://schemas.microsoft.com/office/drawing/2014/main" id="{88453D83-757C-44C4-C242-42CBDAA659DC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911" y="5361934"/>
              <a:ext cx="258542" cy="278039"/>
            </a:xfrm>
            <a:prstGeom prst="rect">
              <a:avLst/>
            </a:prstGeom>
          </p:spPr>
        </p:pic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A88DE811-AFF2-3F9D-2A23-891808404903}"/>
                </a:ext>
              </a:extLst>
            </p:cNvPr>
            <p:cNvSpPr/>
            <p:nvPr/>
          </p:nvSpPr>
          <p:spPr>
            <a:xfrm>
              <a:off x="13755116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FF31F328-E75B-C25F-56BA-2DBCF30C386E}"/>
                </a:ext>
              </a:extLst>
            </p:cNvPr>
            <p:cNvSpPr/>
            <p:nvPr/>
          </p:nvSpPr>
          <p:spPr>
            <a:xfrm>
              <a:off x="13979118" y="5361952"/>
              <a:ext cx="193675" cy="278130"/>
            </a:xfrm>
            <a:custGeom>
              <a:avLst/>
              <a:gdLst/>
              <a:ahLst/>
              <a:cxnLst/>
              <a:rect l="l" t="t" r="r" b="b"/>
              <a:pathLst>
                <a:path w="193675" h="278129">
                  <a:moveTo>
                    <a:pt x="193128" y="238760"/>
                  </a:moveTo>
                  <a:lnTo>
                    <a:pt x="43789" y="238760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3128" y="278130"/>
                  </a:lnTo>
                  <a:lnTo>
                    <a:pt x="193128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0D7F0484-2BCD-6A2E-58D1-66FB17D8A039}"/>
                </a:ext>
              </a:extLst>
            </p:cNvPr>
            <p:cNvSpPr/>
            <p:nvPr/>
          </p:nvSpPr>
          <p:spPr>
            <a:xfrm>
              <a:off x="14325327" y="5361935"/>
              <a:ext cx="43815" cy="278130"/>
            </a:xfrm>
            <a:custGeom>
              <a:avLst/>
              <a:gdLst/>
              <a:ahLst/>
              <a:cxnLst/>
              <a:rect l="l" t="t" r="r" b="b"/>
              <a:pathLst>
                <a:path w="43815" h="278129">
                  <a:moveTo>
                    <a:pt x="43792" y="278040"/>
                  </a:moveTo>
                  <a:lnTo>
                    <a:pt x="0" y="278040"/>
                  </a:lnTo>
                  <a:lnTo>
                    <a:pt x="0" y="0"/>
                  </a:lnTo>
                  <a:lnTo>
                    <a:pt x="43792" y="0"/>
                  </a:lnTo>
                  <a:lnTo>
                    <a:pt x="43792" y="27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4CF31D01-490F-F961-9EEC-2D371F392F6F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318" y="5361932"/>
              <a:ext cx="234258" cy="278047"/>
            </a:xfrm>
            <a:prstGeom prst="rect">
              <a:avLst/>
            </a:prstGeom>
          </p:spPr>
        </p:pic>
        <p:pic>
          <p:nvPicPr>
            <p:cNvPr id="35" name="object 34">
              <a:extLst>
                <a:ext uri="{FF2B5EF4-FFF2-40B4-BE49-F238E27FC236}">
                  <a16:creationId xmlns:a16="http://schemas.microsoft.com/office/drawing/2014/main" id="{56CFBFA4-B8BF-0DC8-5963-6889AD843387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8331" y="5361934"/>
              <a:ext cx="258529" cy="278039"/>
            </a:xfrm>
            <a:prstGeom prst="rect">
              <a:avLst/>
            </a:prstGeom>
          </p:spPr>
        </p:pic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43FBAEEB-C28B-5CAB-FB63-325FD76DC47C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8770" y="5361932"/>
              <a:ext cx="234259" cy="278047"/>
            </a:xfrm>
            <a:prstGeom prst="rect">
              <a:avLst/>
            </a:prstGeom>
          </p:spPr>
        </p:pic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EB930348-4183-9318-CFED-7821133CBCEA}"/>
                </a:ext>
              </a:extLst>
            </p:cNvPr>
            <p:cNvSpPr/>
            <p:nvPr/>
          </p:nvSpPr>
          <p:spPr>
            <a:xfrm>
              <a:off x="15716580" y="5361952"/>
              <a:ext cx="191135" cy="278130"/>
            </a:xfrm>
            <a:custGeom>
              <a:avLst/>
              <a:gdLst/>
              <a:ahLst/>
              <a:cxnLst/>
              <a:rect l="l" t="t" r="r" b="b"/>
              <a:pathLst>
                <a:path w="191134" h="278129">
                  <a:moveTo>
                    <a:pt x="190652" y="238760"/>
                  </a:moveTo>
                  <a:lnTo>
                    <a:pt x="43776" y="238760"/>
                  </a:lnTo>
                  <a:lnTo>
                    <a:pt x="43776" y="154940"/>
                  </a:lnTo>
                  <a:lnTo>
                    <a:pt x="167906" y="154940"/>
                  </a:lnTo>
                  <a:lnTo>
                    <a:pt x="167906" y="118110"/>
                  </a:lnTo>
                  <a:lnTo>
                    <a:pt x="43776" y="118110"/>
                  </a:lnTo>
                  <a:lnTo>
                    <a:pt x="43776" y="38100"/>
                  </a:lnTo>
                  <a:lnTo>
                    <a:pt x="187210" y="38100"/>
                  </a:lnTo>
                  <a:lnTo>
                    <a:pt x="187210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0" y="118110"/>
                  </a:lnTo>
                  <a:lnTo>
                    <a:pt x="0" y="154940"/>
                  </a:lnTo>
                  <a:lnTo>
                    <a:pt x="0" y="238760"/>
                  </a:lnTo>
                  <a:lnTo>
                    <a:pt x="0" y="278130"/>
                  </a:lnTo>
                  <a:lnTo>
                    <a:pt x="190652" y="278130"/>
                  </a:lnTo>
                  <a:lnTo>
                    <a:pt x="190652" y="238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739651D9-AFC2-6A62-5392-29552D861C65}"/>
                </a:ext>
              </a:extLst>
            </p:cNvPr>
            <p:cNvSpPr/>
            <p:nvPr/>
          </p:nvSpPr>
          <p:spPr>
            <a:xfrm>
              <a:off x="13617655" y="2112011"/>
              <a:ext cx="2439035" cy="2857500"/>
            </a:xfrm>
            <a:custGeom>
              <a:avLst/>
              <a:gdLst/>
              <a:ahLst/>
              <a:cxnLst/>
              <a:rect l="l" t="t" r="r" b="b"/>
              <a:pathLst>
                <a:path w="2439034" h="2857500">
                  <a:moveTo>
                    <a:pt x="1428521" y="2857056"/>
                  </a:moveTo>
                  <a:lnTo>
                    <a:pt x="1376304" y="2856107"/>
                  </a:lnTo>
                  <a:lnTo>
                    <a:pt x="1324142" y="2853261"/>
                  </a:lnTo>
                  <a:lnTo>
                    <a:pt x="1272092" y="2848517"/>
                  </a:lnTo>
                  <a:lnTo>
                    <a:pt x="1220212" y="2841876"/>
                  </a:lnTo>
                  <a:lnTo>
                    <a:pt x="1168554" y="2833338"/>
                  </a:lnTo>
                  <a:lnTo>
                    <a:pt x="1117178" y="2822901"/>
                  </a:lnTo>
                  <a:lnTo>
                    <a:pt x="1066141" y="2810567"/>
                  </a:lnTo>
                  <a:lnTo>
                    <a:pt x="1015495" y="2796336"/>
                  </a:lnTo>
                  <a:lnTo>
                    <a:pt x="965296" y="2780207"/>
                  </a:lnTo>
                  <a:lnTo>
                    <a:pt x="915606" y="2762180"/>
                  </a:lnTo>
                  <a:lnTo>
                    <a:pt x="866476" y="2742256"/>
                  </a:lnTo>
                  <a:lnTo>
                    <a:pt x="817962" y="2720435"/>
                  </a:lnTo>
                  <a:lnTo>
                    <a:pt x="770123" y="2696715"/>
                  </a:lnTo>
                  <a:lnTo>
                    <a:pt x="723013" y="2671100"/>
                  </a:lnTo>
                  <a:lnTo>
                    <a:pt x="676692" y="2643585"/>
                  </a:lnTo>
                  <a:lnTo>
                    <a:pt x="631211" y="2614173"/>
                  </a:lnTo>
                  <a:lnTo>
                    <a:pt x="586628" y="2582865"/>
                  </a:lnTo>
                  <a:lnTo>
                    <a:pt x="542999" y="2549658"/>
                  </a:lnTo>
                  <a:lnTo>
                    <a:pt x="500382" y="2514554"/>
                  </a:lnTo>
                  <a:lnTo>
                    <a:pt x="458831" y="2477552"/>
                  </a:lnTo>
                  <a:lnTo>
                    <a:pt x="418403" y="2438653"/>
                  </a:lnTo>
                  <a:lnTo>
                    <a:pt x="379504" y="2398225"/>
                  </a:lnTo>
                  <a:lnTo>
                    <a:pt x="342501" y="2356674"/>
                  </a:lnTo>
                  <a:lnTo>
                    <a:pt x="307398" y="2314056"/>
                  </a:lnTo>
                  <a:lnTo>
                    <a:pt x="274192" y="2270427"/>
                  </a:lnTo>
                  <a:lnTo>
                    <a:pt x="242881" y="2225845"/>
                  </a:lnTo>
                  <a:lnTo>
                    <a:pt x="213470" y="2180364"/>
                  </a:lnTo>
                  <a:lnTo>
                    <a:pt x="185956" y="2134040"/>
                  </a:lnTo>
                  <a:lnTo>
                    <a:pt x="160338" y="2086932"/>
                  </a:lnTo>
                  <a:lnTo>
                    <a:pt x="136620" y="2039093"/>
                  </a:lnTo>
                  <a:lnTo>
                    <a:pt x="114799" y="1990580"/>
                  </a:lnTo>
                  <a:lnTo>
                    <a:pt x="94874" y="1941450"/>
                  </a:lnTo>
                  <a:lnTo>
                    <a:pt x="76848" y="1891758"/>
                  </a:lnTo>
                  <a:lnTo>
                    <a:pt x="60718" y="1841561"/>
                  </a:lnTo>
                  <a:lnTo>
                    <a:pt x="46487" y="1790914"/>
                  </a:lnTo>
                  <a:lnTo>
                    <a:pt x="34154" y="1739876"/>
                  </a:lnTo>
                  <a:lnTo>
                    <a:pt x="23718" y="1688500"/>
                  </a:lnTo>
                  <a:lnTo>
                    <a:pt x="15179" y="1636843"/>
                  </a:lnTo>
                  <a:lnTo>
                    <a:pt x="8537" y="1584961"/>
                  </a:lnTo>
                  <a:lnTo>
                    <a:pt x="3793" y="1532911"/>
                  </a:lnTo>
                  <a:lnTo>
                    <a:pt x="946" y="1480750"/>
                  </a:lnTo>
                  <a:lnTo>
                    <a:pt x="0" y="1428531"/>
                  </a:lnTo>
                  <a:lnTo>
                    <a:pt x="946" y="1376313"/>
                  </a:lnTo>
                  <a:lnTo>
                    <a:pt x="3793" y="1324151"/>
                  </a:lnTo>
                  <a:lnTo>
                    <a:pt x="8537" y="1272101"/>
                  </a:lnTo>
                  <a:lnTo>
                    <a:pt x="15179" y="1220220"/>
                  </a:lnTo>
                  <a:lnTo>
                    <a:pt x="23718" y="1168563"/>
                  </a:lnTo>
                  <a:lnTo>
                    <a:pt x="34154" y="1117187"/>
                  </a:lnTo>
                  <a:lnTo>
                    <a:pt x="46487" y="1066148"/>
                  </a:lnTo>
                  <a:lnTo>
                    <a:pt x="60718" y="1015502"/>
                  </a:lnTo>
                  <a:lnTo>
                    <a:pt x="76848" y="965305"/>
                  </a:lnTo>
                  <a:lnTo>
                    <a:pt x="94874" y="915613"/>
                  </a:lnTo>
                  <a:lnTo>
                    <a:pt x="114799" y="866483"/>
                  </a:lnTo>
                  <a:lnTo>
                    <a:pt x="136620" y="817970"/>
                  </a:lnTo>
                  <a:lnTo>
                    <a:pt x="160338" y="770131"/>
                  </a:lnTo>
                  <a:lnTo>
                    <a:pt x="185956" y="723021"/>
                  </a:lnTo>
                  <a:lnTo>
                    <a:pt x="213470" y="676698"/>
                  </a:lnTo>
                  <a:lnTo>
                    <a:pt x="242881" y="631217"/>
                  </a:lnTo>
                  <a:lnTo>
                    <a:pt x="274192" y="586635"/>
                  </a:lnTo>
                  <a:lnTo>
                    <a:pt x="307398" y="543006"/>
                  </a:lnTo>
                  <a:lnTo>
                    <a:pt x="342501" y="500389"/>
                  </a:lnTo>
                  <a:lnTo>
                    <a:pt x="379504" y="458838"/>
                  </a:lnTo>
                  <a:lnTo>
                    <a:pt x="418403" y="418410"/>
                  </a:lnTo>
                  <a:lnTo>
                    <a:pt x="458831" y="379510"/>
                  </a:lnTo>
                  <a:lnTo>
                    <a:pt x="500382" y="342507"/>
                  </a:lnTo>
                  <a:lnTo>
                    <a:pt x="542999" y="307403"/>
                  </a:lnTo>
                  <a:lnTo>
                    <a:pt x="586628" y="274195"/>
                  </a:lnTo>
                  <a:lnTo>
                    <a:pt x="631211" y="242886"/>
                  </a:lnTo>
                  <a:lnTo>
                    <a:pt x="676692" y="213474"/>
                  </a:lnTo>
                  <a:lnTo>
                    <a:pt x="723013" y="185959"/>
                  </a:lnTo>
                  <a:lnTo>
                    <a:pt x="770123" y="160342"/>
                  </a:lnTo>
                  <a:lnTo>
                    <a:pt x="817962" y="136623"/>
                  </a:lnTo>
                  <a:lnTo>
                    <a:pt x="866476" y="114801"/>
                  </a:lnTo>
                  <a:lnTo>
                    <a:pt x="915606" y="94876"/>
                  </a:lnTo>
                  <a:lnTo>
                    <a:pt x="965298" y="76849"/>
                  </a:lnTo>
                  <a:lnTo>
                    <a:pt x="1015495" y="60720"/>
                  </a:lnTo>
                  <a:lnTo>
                    <a:pt x="1066141" y="46489"/>
                  </a:lnTo>
                  <a:lnTo>
                    <a:pt x="1117179" y="34155"/>
                  </a:lnTo>
                  <a:lnTo>
                    <a:pt x="1168554" y="23718"/>
                  </a:lnTo>
                  <a:lnTo>
                    <a:pt x="1220212" y="15179"/>
                  </a:lnTo>
                  <a:lnTo>
                    <a:pt x="1272092" y="8537"/>
                  </a:lnTo>
                  <a:lnTo>
                    <a:pt x="1324143" y="3794"/>
                  </a:lnTo>
                  <a:lnTo>
                    <a:pt x="1376304" y="948"/>
                  </a:lnTo>
                  <a:lnTo>
                    <a:pt x="1428523" y="0"/>
                  </a:lnTo>
                  <a:lnTo>
                    <a:pt x="1480742" y="948"/>
                  </a:lnTo>
                  <a:lnTo>
                    <a:pt x="1532903" y="3794"/>
                  </a:lnTo>
                  <a:lnTo>
                    <a:pt x="1584953" y="8537"/>
                  </a:lnTo>
                  <a:lnTo>
                    <a:pt x="1636833" y="15179"/>
                  </a:lnTo>
                  <a:lnTo>
                    <a:pt x="1688492" y="23718"/>
                  </a:lnTo>
                  <a:lnTo>
                    <a:pt x="1739867" y="34155"/>
                  </a:lnTo>
                  <a:lnTo>
                    <a:pt x="1790907" y="46489"/>
                  </a:lnTo>
                  <a:lnTo>
                    <a:pt x="1841553" y="60720"/>
                  </a:lnTo>
                  <a:lnTo>
                    <a:pt x="1891751" y="76849"/>
                  </a:lnTo>
                  <a:lnTo>
                    <a:pt x="1941443" y="94876"/>
                  </a:lnTo>
                  <a:lnTo>
                    <a:pt x="1990573" y="114801"/>
                  </a:lnTo>
                  <a:lnTo>
                    <a:pt x="2039087" y="136623"/>
                  </a:lnTo>
                  <a:lnTo>
                    <a:pt x="2086926" y="160342"/>
                  </a:lnTo>
                  <a:lnTo>
                    <a:pt x="2134036" y="185959"/>
                  </a:lnTo>
                  <a:lnTo>
                    <a:pt x="2180358" y="213474"/>
                  </a:lnTo>
                  <a:lnTo>
                    <a:pt x="2225841" y="242886"/>
                  </a:lnTo>
                  <a:lnTo>
                    <a:pt x="2270423" y="274195"/>
                  </a:lnTo>
                  <a:lnTo>
                    <a:pt x="2314053" y="307403"/>
                  </a:lnTo>
                  <a:lnTo>
                    <a:pt x="2356671" y="342507"/>
                  </a:lnTo>
                  <a:lnTo>
                    <a:pt x="2398223" y="379510"/>
                  </a:lnTo>
                  <a:lnTo>
                    <a:pt x="2438651" y="418410"/>
                  </a:lnTo>
                  <a:lnTo>
                    <a:pt x="1642946" y="1212117"/>
                  </a:lnTo>
                  <a:lnTo>
                    <a:pt x="1599874" y="1176131"/>
                  </a:lnTo>
                  <a:lnTo>
                    <a:pt x="1552456" y="1149142"/>
                  </a:lnTo>
                  <a:lnTo>
                    <a:pt x="1501932" y="1131149"/>
                  </a:lnTo>
                  <a:lnTo>
                    <a:pt x="1449545" y="1122154"/>
                  </a:lnTo>
                  <a:lnTo>
                    <a:pt x="1396536" y="1122155"/>
                  </a:lnTo>
                  <a:lnTo>
                    <a:pt x="1344148" y="1131151"/>
                  </a:lnTo>
                  <a:lnTo>
                    <a:pt x="1293623" y="1149144"/>
                  </a:lnTo>
                  <a:lnTo>
                    <a:pt x="1246206" y="1176133"/>
                  </a:lnTo>
                  <a:lnTo>
                    <a:pt x="1203133" y="1212117"/>
                  </a:lnTo>
                  <a:lnTo>
                    <a:pt x="1167149" y="1255187"/>
                  </a:lnTo>
                  <a:lnTo>
                    <a:pt x="1140161" y="1302605"/>
                  </a:lnTo>
                  <a:lnTo>
                    <a:pt x="1122170" y="1353128"/>
                  </a:lnTo>
                  <a:lnTo>
                    <a:pt x="1113174" y="1405515"/>
                  </a:lnTo>
                  <a:lnTo>
                    <a:pt x="1113174" y="1458523"/>
                  </a:lnTo>
                  <a:lnTo>
                    <a:pt x="1122171" y="1510909"/>
                  </a:lnTo>
                  <a:lnTo>
                    <a:pt x="1140163" y="1561433"/>
                  </a:lnTo>
                  <a:lnTo>
                    <a:pt x="1167151" y="1608850"/>
                  </a:lnTo>
                  <a:lnTo>
                    <a:pt x="1203133" y="1651920"/>
                  </a:lnTo>
                  <a:lnTo>
                    <a:pt x="1246206" y="1687904"/>
                  </a:lnTo>
                  <a:lnTo>
                    <a:pt x="1293623" y="1714893"/>
                  </a:lnTo>
                  <a:lnTo>
                    <a:pt x="1344148" y="1732886"/>
                  </a:lnTo>
                  <a:lnTo>
                    <a:pt x="1396536" y="1741883"/>
                  </a:lnTo>
                  <a:lnTo>
                    <a:pt x="1449545" y="1741884"/>
                  </a:lnTo>
                  <a:lnTo>
                    <a:pt x="1501932" y="1732887"/>
                  </a:lnTo>
                  <a:lnTo>
                    <a:pt x="1552456" y="1714895"/>
                  </a:lnTo>
                  <a:lnTo>
                    <a:pt x="1599874" y="1687907"/>
                  </a:lnTo>
                  <a:lnTo>
                    <a:pt x="1642946" y="1651920"/>
                  </a:lnTo>
                  <a:lnTo>
                    <a:pt x="2438641" y="2438653"/>
                  </a:lnTo>
                  <a:lnTo>
                    <a:pt x="2398212" y="2477552"/>
                  </a:lnTo>
                  <a:lnTo>
                    <a:pt x="2356661" y="2514554"/>
                  </a:lnTo>
                  <a:lnTo>
                    <a:pt x="2314042" y="2549658"/>
                  </a:lnTo>
                  <a:lnTo>
                    <a:pt x="2270416" y="2582865"/>
                  </a:lnTo>
                  <a:lnTo>
                    <a:pt x="2225831" y="2614173"/>
                  </a:lnTo>
                  <a:lnTo>
                    <a:pt x="2180351" y="2643585"/>
                  </a:lnTo>
                  <a:lnTo>
                    <a:pt x="2134028" y="2671100"/>
                  </a:lnTo>
                  <a:lnTo>
                    <a:pt x="2086918" y="2696715"/>
                  </a:lnTo>
                  <a:lnTo>
                    <a:pt x="2039081" y="2720435"/>
                  </a:lnTo>
                  <a:lnTo>
                    <a:pt x="1990568" y="2742256"/>
                  </a:lnTo>
                  <a:lnTo>
                    <a:pt x="1941438" y="2762180"/>
                  </a:lnTo>
                  <a:lnTo>
                    <a:pt x="1891746" y="2780207"/>
                  </a:lnTo>
                  <a:lnTo>
                    <a:pt x="1841549" y="2796336"/>
                  </a:lnTo>
                  <a:lnTo>
                    <a:pt x="1790903" y="2810567"/>
                  </a:lnTo>
                  <a:lnTo>
                    <a:pt x="1739863" y="2822901"/>
                  </a:lnTo>
                  <a:lnTo>
                    <a:pt x="1688487" y="2833338"/>
                  </a:lnTo>
                  <a:lnTo>
                    <a:pt x="1636832" y="2841876"/>
                  </a:lnTo>
                  <a:lnTo>
                    <a:pt x="1584951" y="2848517"/>
                  </a:lnTo>
                  <a:lnTo>
                    <a:pt x="1532901" y="2853261"/>
                  </a:lnTo>
                  <a:lnTo>
                    <a:pt x="1480738" y="2856107"/>
                  </a:lnTo>
                  <a:lnTo>
                    <a:pt x="1428521" y="28570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92">
                <a:latin typeface="Calibri" panose="020F0502020204030204" pitchFamily="34" charset="0"/>
              </a:endParaRPr>
            </a:p>
          </p:txBody>
        </p:sp>
        <p:grpSp>
          <p:nvGrpSpPr>
            <p:cNvPr id="39" name="object 38">
              <a:extLst>
                <a:ext uri="{FF2B5EF4-FFF2-40B4-BE49-F238E27FC236}">
                  <a16:creationId xmlns:a16="http://schemas.microsoft.com/office/drawing/2014/main" id="{4E360AAF-1915-31A3-D396-0F192A79F771}"/>
                </a:ext>
              </a:extLst>
            </p:cNvPr>
            <p:cNvGrpSpPr/>
            <p:nvPr/>
          </p:nvGrpSpPr>
          <p:grpSpPr>
            <a:xfrm>
              <a:off x="9346199" y="2106152"/>
              <a:ext cx="4784090" cy="2832100"/>
              <a:chOff x="9346199" y="2106152"/>
              <a:chExt cx="4784090" cy="2832100"/>
            </a:xfrm>
          </p:grpSpPr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E8FF7DBE-679A-E758-17FA-AFC4B52C3A02}"/>
                  </a:ext>
                </a:extLst>
              </p:cNvPr>
              <p:cNvSpPr/>
              <p:nvPr/>
            </p:nvSpPr>
            <p:spPr>
              <a:xfrm>
                <a:off x="9346197" y="2154999"/>
                <a:ext cx="2262505" cy="2783205"/>
              </a:xfrm>
              <a:custGeom>
                <a:avLst/>
                <a:gdLst/>
                <a:ahLst/>
                <a:cxnLst/>
                <a:rect l="l" t="t" r="r" b="b"/>
                <a:pathLst>
                  <a:path w="2262504" h="2783204">
                    <a:moveTo>
                      <a:pt x="2262035" y="1061008"/>
                    </a:moveTo>
                    <a:lnTo>
                      <a:pt x="2260562" y="1004658"/>
                    </a:lnTo>
                    <a:lnTo>
                      <a:pt x="2256205" y="949071"/>
                    </a:lnTo>
                    <a:lnTo>
                      <a:pt x="2249017" y="894321"/>
                    </a:lnTo>
                    <a:lnTo>
                      <a:pt x="2239086" y="840498"/>
                    </a:lnTo>
                    <a:lnTo>
                      <a:pt x="2228202" y="794816"/>
                    </a:lnTo>
                    <a:lnTo>
                      <a:pt x="2211286" y="735863"/>
                    </a:lnTo>
                    <a:lnTo>
                      <a:pt x="2193569" y="685215"/>
                    </a:lnTo>
                    <a:lnTo>
                      <a:pt x="2173389" y="635762"/>
                    </a:lnTo>
                    <a:lnTo>
                      <a:pt x="2150834" y="587603"/>
                    </a:lnTo>
                    <a:lnTo>
                      <a:pt x="2125967" y="540778"/>
                    </a:lnTo>
                    <a:lnTo>
                      <a:pt x="2098878" y="495401"/>
                    </a:lnTo>
                    <a:lnTo>
                      <a:pt x="2069617" y="451510"/>
                    </a:lnTo>
                    <a:lnTo>
                      <a:pt x="2038273" y="409194"/>
                    </a:lnTo>
                    <a:lnTo>
                      <a:pt x="2004923" y="368515"/>
                    </a:lnTo>
                    <a:lnTo>
                      <a:pt x="1969630" y="329565"/>
                    </a:lnTo>
                    <a:lnTo>
                      <a:pt x="1932470" y="292404"/>
                    </a:lnTo>
                    <a:lnTo>
                      <a:pt x="1893519" y="257111"/>
                    </a:lnTo>
                    <a:lnTo>
                      <a:pt x="1852853" y="223761"/>
                    </a:lnTo>
                    <a:lnTo>
                      <a:pt x="1810524" y="192417"/>
                    </a:lnTo>
                    <a:lnTo>
                      <a:pt x="1766646" y="163156"/>
                    </a:lnTo>
                    <a:lnTo>
                      <a:pt x="1721256" y="136067"/>
                    </a:lnTo>
                    <a:lnTo>
                      <a:pt x="1674431" y="111201"/>
                    </a:lnTo>
                    <a:lnTo>
                      <a:pt x="1626273" y="88646"/>
                    </a:lnTo>
                    <a:lnTo>
                      <a:pt x="1576819" y="68465"/>
                    </a:lnTo>
                    <a:lnTo>
                      <a:pt x="1526171" y="50736"/>
                    </a:lnTo>
                    <a:lnTo>
                      <a:pt x="1474381" y="35534"/>
                    </a:lnTo>
                    <a:lnTo>
                      <a:pt x="1421536" y="22936"/>
                    </a:lnTo>
                    <a:lnTo>
                      <a:pt x="1367701" y="13004"/>
                    </a:lnTo>
                    <a:lnTo>
                      <a:pt x="1320711" y="6845"/>
                    </a:lnTo>
                    <a:lnTo>
                      <a:pt x="1320711" y="1056373"/>
                    </a:lnTo>
                    <a:lnTo>
                      <a:pt x="1315389" y="1109078"/>
                    </a:lnTo>
                    <a:lnTo>
                      <a:pt x="1300149" y="1158176"/>
                    </a:lnTo>
                    <a:lnTo>
                      <a:pt x="1276032" y="1202601"/>
                    </a:lnTo>
                    <a:lnTo>
                      <a:pt x="1244104" y="1241310"/>
                    </a:lnTo>
                    <a:lnTo>
                      <a:pt x="1205395" y="1273251"/>
                    </a:lnTo>
                    <a:lnTo>
                      <a:pt x="1160957" y="1297368"/>
                    </a:lnTo>
                    <a:lnTo>
                      <a:pt x="1111859" y="1312608"/>
                    </a:lnTo>
                    <a:lnTo>
                      <a:pt x="1059154" y="1317929"/>
                    </a:lnTo>
                    <a:lnTo>
                      <a:pt x="960323" y="1317929"/>
                    </a:lnTo>
                    <a:lnTo>
                      <a:pt x="960323" y="794816"/>
                    </a:lnTo>
                    <a:lnTo>
                      <a:pt x="1059154" y="794816"/>
                    </a:lnTo>
                    <a:lnTo>
                      <a:pt x="1111859" y="800125"/>
                    </a:lnTo>
                    <a:lnTo>
                      <a:pt x="1160957" y="815365"/>
                    </a:lnTo>
                    <a:lnTo>
                      <a:pt x="1205395" y="839482"/>
                    </a:lnTo>
                    <a:lnTo>
                      <a:pt x="1244104" y="871423"/>
                    </a:lnTo>
                    <a:lnTo>
                      <a:pt x="1276032" y="910132"/>
                    </a:lnTo>
                    <a:lnTo>
                      <a:pt x="1300149" y="954557"/>
                    </a:lnTo>
                    <a:lnTo>
                      <a:pt x="1315389" y="1003655"/>
                    </a:lnTo>
                    <a:lnTo>
                      <a:pt x="1320711" y="1056373"/>
                    </a:lnTo>
                    <a:lnTo>
                      <a:pt x="1320711" y="6845"/>
                    </a:lnTo>
                    <a:lnTo>
                      <a:pt x="1312964" y="5829"/>
                    </a:lnTo>
                    <a:lnTo>
                      <a:pt x="1257376" y="1460"/>
                    </a:lnTo>
                    <a:lnTo>
                      <a:pt x="1201026" y="0"/>
                    </a:lnTo>
                    <a:lnTo>
                      <a:pt x="0" y="0"/>
                    </a:lnTo>
                    <a:lnTo>
                      <a:pt x="0" y="2783001"/>
                    </a:lnTo>
                    <a:lnTo>
                      <a:pt x="1087120" y="2783001"/>
                    </a:lnTo>
                    <a:lnTo>
                      <a:pt x="1087120" y="2122005"/>
                    </a:lnTo>
                    <a:lnTo>
                      <a:pt x="1201026" y="2122005"/>
                    </a:lnTo>
                    <a:lnTo>
                      <a:pt x="1257376" y="2120544"/>
                    </a:lnTo>
                    <a:lnTo>
                      <a:pt x="1312964" y="2116175"/>
                    </a:lnTo>
                    <a:lnTo>
                      <a:pt x="1367701" y="2109000"/>
                    </a:lnTo>
                    <a:lnTo>
                      <a:pt x="1421536" y="2099068"/>
                    </a:lnTo>
                    <a:lnTo>
                      <a:pt x="1474381" y="2086470"/>
                    </a:lnTo>
                    <a:lnTo>
                      <a:pt x="1526171" y="2071268"/>
                    </a:lnTo>
                    <a:lnTo>
                      <a:pt x="1576819" y="2053539"/>
                    </a:lnTo>
                    <a:lnTo>
                      <a:pt x="1626273" y="2033358"/>
                    </a:lnTo>
                    <a:lnTo>
                      <a:pt x="1674431" y="2010803"/>
                    </a:lnTo>
                    <a:lnTo>
                      <a:pt x="1721256" y="1985937"/>
                    </a:lnTo>
                    <a:lnTo>
                      <a:pt x="1766646" y="1958848"/>
                    </a:lnTo>
                    <a:lnTo>
                      <a:pt x="1810524" y="1929587"/>
                    </a:lnTo>
                    <a:lnTo>
                      <a:pt x="1852853" y="1898243"/>
                    </a:lnTo>
                    <a:lnTo>
                      <a:pt x="1893519" y="1864893"/>
                    </a:lnTo>
                    <a:lnTo>
                      <a:pt x="1932470" y="1829600"/>
                    </a:lnTo>
                    <a:lnTo>
                      <a:pt x="1969630" y="1792439"/>
                    </a:lnTo>
                    <a:lnTo>
                      <a:pt x="2004923" y="1753489"/>
                    </a:lnTo>
                    <a:lnTo>
                      <a:pt x="2038273" y="1712823"/>
                    </a:lnTo>
                    <a:lnTo>
                      <a:pt x="2069617" y="1670507"/>
                    </a:lnTo>
                    <a:lnTo>
                      <a:pt x="2098878" y="1626616"/>
                    </a:lnTo>
                    <a:lnTo>
                      <a:pt x="2125967" y="1581226"/>
                    </a:lnTo>
                    <a:lnTo>
                      <a:pt x="2150834" y="1534414"/>
                    </a:lnTo>
                    <a:lnTo>
                      <a:pt x="2173389" y="1486242"/>
                    </a:lnTo>
                    <a:lnTo>
                      <a:pt x="2193569" y="1436789"/>
                    </a:lnTo>
                    <a:lnTo>
                      <a:pt x="2211286" y="1386141"/>
                    </a:lnTo>
                    <a:lnTo>
                      <a:pt x="2226487" y="1334350"/>
                    </a:lnTo>
                    <a:lnTo>
                      <a:pt x="2249017" y="1227683"/>
                    </a:lnTo>
                    <a:lnTo>
                      <a:pt x="2256205" y="1172933"/>
                    </a:lnTo>
                    <a:lnTo>
                      <a:pt x="2260562" y="1117346"/>
                    </a:lnTo>
                    <a:lnTo>
                      <a:pt x="2262035" y="106100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bject 40">
                <a:extLst>
                  <a:ext uri="{FF2B5EF4-FFF2-40B4-BE49-F238E27FC236}">
                    <a16:creationId xmlns:a16="http://schemas.microsoft.com/office/drawing/2014/main" id="{146AC6A2-4B8A-2C8C-200D-0E34FD5A8DEA}"/>
                  </a:ext>
                </a:extLst>
              </p:cNvPr>
              <p:cNvSpPr/>
              <p:nvPr/>
            </p:nvSpPr>
            <p:spPr>
              <a:xfrm>
                <a:off x="10859884" y="2106152"/>
                <a:ext cx="3270250" cy="28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250" h="2832100">
                    <a:moveTo>
                      <a:pt x="3269816" y="2831798"/>
                    </a:moveTo>
                    <a:lnTo>
                      <a:pt x="2065582" y="2831798"/>
                    </a:lnTo>
                    <a:lnTo>
                      <a:pt x="1946622" y="2627584"/>
                    </a:lnTo>
                    <a:lnTo>
                      <a:pt x="1272805" y="2627584"/>
                    </a:lnTo>
                    <a:lnTo>
                      <a:pt x="1153166" y="2831798"/>
                    </a:lnTo>
                    <a:lnTo>
                      <a:pt x="0" y="2831798"/>
                    </a:lnTo>
                    <a:lnTo>
                      <a:pt x="1634908" y="0"/>
                    </a:lnTo>
                    <a:lnTo>
                      <a:pt x="1892787" y="442468"/>
                    </a:lnTo>
                    <a:lnTo>
                      <a:pt x="2454517" y="1415898"/>
                    </a:lnTo>
                    <a:lnTo>
                      <a:pt x="3269816" y="2831798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bject 41">
                <a:extLst>
                  <a:ext uri="{FF2B5EF4-FFF2-40B4-BE49-F238E27FC236}">
                    <a16:creationId xmlns:a16="http://schemas.microsoft.com/office/drawing/2014/main" id="{35EF795A-D568-655C-A92B-1038F4ACBE0C}"/>
                  </a:ext>
                </a:extLst>
              </p:cNvPr>
              <p:cNvSpPr/>
              <p:nvPr/>
            </p:nvSpPr>
            <p:spPr>
              <a:xfrm>
                <a:off x="12170305" y="3540892"/>
                <a:ext cx="63119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631190" h="546735">
                    <a:moveTo>
                      <a:pt x="631145" y="546595"/>
                    </a:moveTo>
                    <a:lnTo>
                      <a:pt x="0" y="546595"/>
                    </a:lnTo>
                    <a:lnTo>
                      <a:pt x="315579" y="0"/>
                    </a:lnTo>
                    <a:lnTo>
                      <a:pt x="631145" y="546595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A1F7D83-7F4D-37B9-5B7A-C4BB187ABF71}"/>
              </a:ext>
            </a:extLst>
          </p:cNvPr>
          <p:cNvSpPr txBox="1"/>
          <p:nvPr/>
        </p:nvSpPr>
        <p:spPr>
          <a:xfrm>
            <a:off x="3048786" y="31666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www.gov.br/casacivil/novopac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504721DF-1E58-F683-84B1-A2073C0447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3760" y="4124687"/>
            <a:ext cx="1584480" cy="15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CEBC2B-5260-6582-1936-5A423745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00" y="0"/>
            <a:ext cx="7088085" cy="6858000"/>
          </a:xfrm>
          <a:prstGeom prst="rect">
            <a:avLst/>
          </a:prstGeom>
        </p:spPr>
      </p:pic>
      <p:pic>
        <p:nvPicPr>
          <p:cNvPr id="5" name="Imagem 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FAA0F11-C46C-78F6-9FFC-010D5CF5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2" y="2944326"/>
            <a:ext cx="32890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1EED-3746-F8E2-5142-98A13160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6200D9-5773-5F4D-57C2-63F4D1F0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89" y="0"/>
            <a:ext cx="7422933" cy="51952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C362650-F932-346E-CD68-A84FB8107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27" b="74752"/>
          <a:stretch/>
        </p:blipFill>
        <p:spPr>
          <a:xfrm>
            <a:off x="4647289" y="5334062"/>
            <a:ext cx="7520480" cy="1238529"/>
          </a:xfrm>
          <a:prstGeom prst="rect">
            <a:avLst/>
          </a:prstGeom>
        </p:spPr>
      </p:pic>
      <p:pic>
        <p:nvPicPr>
          <p:cNvPr id="7" name="Imagem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7951215-4425-B4B9-FEC8-6DDEC7042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2" y="2944326"/>
            <a:ext cx="32890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A17BF250-8B5B-2973-92DC-E8082D5FC5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" y="138665"/>
            <a:ext cx="615479" cy="61547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FB4256-873B-6B3B-2A9D-62ECB96262E5}"/>
              </a:ext>
            </a:extLst>
          </p:cNvPr>
          <p:cNvSpPr txBox="1"/>
          <p:nvPr/>
        </p:nvSpPr>
        <p:spPr>
          <a:xfrm>
            <a:off x="726839" y="75924"/>
            <a:ext cx="400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Investimento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CAD132-6971-B1C9-D428-F1CCD0961363}"/>
              </a:ext>
            </a:extLst>
          </p:cNvPr>
          <p:cNvSpPr/>
          <p:nvPr/>
        </p:nvSpPr>
        <p:spPr>
          <a:xfrm>
            <a:off x="842245" y="754144"/>
            <a:ext cx="2993991" cy="45719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493FDCF-8E1A-F0CF-E312-3B1FFE9D2690}"/>
              </a:ext>
            </a:extLst>
          </p:cNvPr>
          <p:cNvSpPr txBox="1"/>
          <p:nvPr/>
        </p:nvSpPr>
        <p:spPr>
          <a:xfrm>
            <a:off x="726839" y="993785"/>
            <a:ext cx="2135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467328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R$ 1,8 tri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80452DE-E2C0-7FD6-7138-4F8672C48168}"/>
              </a:ext>
            </a:extLst>
          </p:cNvPr>
          <p:cNvSpPr txBox="1"/>
          <p:nvPr/>
        </p:nvSpPr>
        <p:spPr>
          <a:xfrm>
            <a:off x="3046705" y="1069985"/>
            <a:ext cx="122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5BBAFD5-9ED7-894A-3A13-AF3B43BF66C3}"/>
              </a:ext>
            </a:extLst>
          </p:cNvPr>
          <p:cNvSpPr txBox="1"/>
          <p:nvPr/>
        </p:nvSpPr>
        <p:spPr>
          <a:xfrm>
            <a:off x="1102581" y="1802309"/>
            <a:ext cx="2626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390525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rgbClr val="467328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R$ 1,1 tri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7C32ED9-7975-D74E-9CD8-F063E19B3358}"/>
              </a:ext>
            </a:extLst>
          </p:cNvPr>
          <p:cNvSpPr txBox="1"/>
          <p:nvPr/>
        </p:nvSpPr>
        <p:spPr>
          <a:xfrm>
            <a:off x="4161681" y="1878509"/>
            <a:ext cx="5496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Diretamente nos estados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D284AAF-AF54-9175-A1F8-372381A880A4}"/>
              </a:ext>
            </a:extLst>
          </p:cNvPr>
          <p:cNvSpPr txBox="1"/>
          <p:nvPr/>
        </p:nvSpPr>
        <p:spPr>
          <a:xfrm>
            <a:off x="1102581" y="2573834"/>
            <a:ext cx="3151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390525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rgbClr val="467328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R$ 193,1 bi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EF834EE-D1FA-3C60-FAFC-D4EA2B5F9E58}"/>
              </a:ext>
            </a:extLst>
          </p:cNvPr>
          <p:cNvSpPr txBox="1"/>
          <p:nvPr/>
        </p:nvSpPr>
        <p:spPr>
          <a:xfrm>
            <a:off x="4161681" y="2640509"/>
            <a:ext cx="4110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Projetos Regionais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4E00DFD-AC5E-92AB-9985-D61ED765F63A}"/>
              </a:ext>
            </a:extLst>
          </p:cNvPr>
          <p:cNvGrpSpPr/>
          <p:nvPr/>
        </p:nvGrpSpPr>
        <p:grpSpPr>
          <a:xfrm>
            <a:off x="1474756" y="4626044"/>
            <a:ext cx="9242487" cy="1451969"/>
            <a:chOff x="1936927" y="4853581"/>
            <a:chExt cx="7952605" cy="1451969"/>
          </a:xfrm>
          <a:solidFill>
            <a:srgbClr val="003173"/>
          </a:solidFill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520F0AEC-F924-6BC7-8C2E-42F99483A0DA}"/>
                </a:ext>
              </a:extLst>
            </p:cNvPr>
            <p:cNvSpPr/>
            <p:nvPr/>
          </p:nvSpPr>
          <p:spPr>
            <a:xfrm>
              <a:off x="1936927" y="4853581"/>
              <a:ext cx="3798617" cy="14519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CBA1296E-6F5D-413D-B9BA-699F5EF93477}"/>
                </a:ext>
              </a:extLst>
            </p:cNvPr>
            <p:cNvSpPr/>
            <p:nvPr/>
          </p:nvSpPr>
          <p:spPr>
            <a:xfrm>
              <a:off x="6090915" y="4853581"/>
              <a:ext cx="3798617" cy="14519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6" name="object 45">
            <a:extLst>
              <a:ext uri="{FF2B5EF4-FFF2-40B4-BE49-F238E27FC236}">
                <a16:creationId xmlns:a16="http://schemas.microsoft.com/office/drawing/2014/main" id="{406D3695-BEF8-6D90-D261-6B5281F99ACF}"/>
              </a:ext>
            </a:extLst>
          </p:cNvPr>
          <p:cNvSpPr txBox="1"/>
          <p:nvPr/>
        </p:nvSpPr>
        <p:spPr>
          <a:xfrm>
            <a:off x="6690990" y="5390128"/>
            <a:ext cx="3798617" cy="681874"/>
          </a:xfrm>
          <a:prstGeom prst="rect">
            <a:avLst/>
          </a:prstGeom>
        </p:spPr>
        <p:txBody>
          <a:bodyPr vert="horz" wrap="square" lIns="0" tIns="25801" rIns="0" bIns="0" rtlCol="0">
            <a:spAutoFit/>
          </a:bodyPr>
          <a:lstStyle/>
          <a:p>
            <a:pPr marR="3081" algn="ctr">
              <a:lnSpc>
                <a:spcPts val="2500"/>
              </a:lnSpc>
            </a:pPr>
            <a:r>
              <a:rPr lang="pt-BR" sz="2800" b="1" spc="-3" dirty="0">
                <a:solidFill>
                  <a:srgbClr val="FFFFFF"/>
                </a:solidFill>
                <a:latin typeface="Calibri"/>
                <a:cs typeface="Calibri"/>
              </a:rPr>
              <a:t>Unidades Habitacionais Minha Casa Minha Vida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C3105D4C-5C1D-D876-FE0A-C2E43434306B}"/>
              </a:ext>
            </a:extLst>
          </p:cNvPr>
          <p:cNvSpPr txBox="1"/>
          <p:nvPr/>
        </p:nvSpPr>
        <p:spPr>
          <a:xfrm>
            <a:off x="1782816" y="5560478"/>
            <a:ext cx="3798617" cy="361273"/>
          </a:xfrm>
          <a:prstGeom prst="rect">
            <a:avLst/>
          </a:prstGeom>
        </p:spPr>
        <p:txBody>
          <a:bodyPr vert="horz" wrap="square" lIns="0" tIns="25801" rIns="0" bIns="0" rtlCol="0">
            <a:spAutoFit/>
          </a:bodyPr>
          <a:lstStyle/>
          <a:p>
            <a:pPr marR="3081" algn="ctr">
              <a:lnSpc>
                <a:spcPts val="2500"/>
              </a:lnSpc>
            </a:pPr>
            <a:r>
              <a:rPr lang="pt-BR" sz="2800" b="1" spc="-3" dirty="0">
                <a:solidFill>
                  <a:srgbClr val="FFFFFF"/>
                </a:solidFill>
                <a:latin typeface="Calibri"/>
                <a:cs typeface="Calibri"/>
              </a:rPr>
              <a:t>Empreendimentos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A8B440-5E60-ADFA-63CA-9E10AAE6BC6C}"/>
              </a:ext>
            </a:extLst>
          </p:cNvPr>
          <p:cNvSpPr txBox="1"/>
          <p:nvPr/>
        </p:nvSpPr>
        <p:spPr>
          <a:xfrm>
            <a:off x="2192175" y="4651391"/>
            <a:ext cx="297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21.038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133DA7-646F-B64E-C00D-27230DA0BD33}"/>
              </a:ext>
            </a:extLst>
          </p:cNvPr>
          <p:cNvSpPr txBox="1"/>
          <p:nvPr/>
        </p:nvSpPr>
        <p:spPr>
          <a:xfrm>
            <a:off x="7019924" y="4651391"/>
            <a:ext cx="297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1.346.654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C00F50-2F43-2F88-8C88-8A7A81076218}"/>
              </a:ext>
            </a:extLst>
          </p:cNvPr>
          <p:cNvSpPr txBox="1"/>
          <p:nvPr/>
        </p:nvSpPr>
        <p:spPr>
          <a:xfrm>
            <a:off x="4161680" y="3426419"/>
            <a:ext cx="4134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Projetos Nacionais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5F1991-49F1-D366-20B3-B327A6AFBACE}"/>
              </a:ext>
            </a:extLst>
          </p:cNvPr>
          <p:cNvSpPr txBox="1"/>
          <p:nvPr/>
        </p:nvSpPr>
        <p:spPr>
          <a:xfrm>
            <a:off x="1102580" y="3364864"/>
            <a:ext cx="3223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390525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rgbClr val="467328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R$ 551,0 bi</a:t>
            </a:r>
          </a:p>
        </p:txBody>
      </p:sp>
    </p:spTree>
    <p:extLst>
      <p:ext uri="{BB962C8B-B14F-4D97-AF65-F5344CB8AC3E}">
        <p14:creationId xmlns:p14="http://schemas.microsoft.com/office/powerpoint/2010/main" val="33724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EF89CBD-3DB2-233E-3C41-BA2B53F963D0}"/>
              </a:ext>
            </a:extLst>
          </p:cNvPr>
          <p:cNvSpPr/>
          <p:nvPr/>
        </p:nvSpPr>
        <p:spPr>
          <a:xfrm>
            <a:off x="4399669" y="4055794"/>
            <a:ext cx="3531548" cy="1161494"/>
          </a:xfrm>
          <a:prstGeom prst="round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DF2B974-93D6-05EB-3E92-FCAA22C66F28}"/>
              </a:ext>
            </a:extLst>
          </p:cNvPr>
          <p:cNvSpPr/>
          <p:nvPr/>
        </p:nvSpPr>
        <p:spPr>
          <a:xfrm>
            <a:off x="2875174" y="2263001"/>
            <a:ext cx="6513923" cy="1491361"/>
          </a:xfrm>
          <a:prstGeom prst="roundRect">
            <a:avLst/>
          </a:prstGeom>
          <a:solidFill>
            <a:srgbClr val="4673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AE6EE701-F885-9A7A-7C8F-4AE4A0FA7B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" y="138665"/>
            <a:ext cx="615479" cy="6154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4AD056-B994-A205-7B96-02A6D17D44B4}"/>
              </a:ext>
            </a:extLst>
          </p:cNvPr>
          <p:cNvSpPr txBox="1"/>
          <p:nvPr/>
        </p:nvSpPr>
        <p:spPr>
          <a:xfrm>
            <a:off x="726839" y="75924"/>
            <a:ext cx="708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Investimento 2023-2026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68FE54-3CB4-6CE6-33E5-0247119A3716}"/>
              </a:ext>
            </a:extLst>
          </p:cNvPr>
          <p:cNvSpPr/>
          <p:nvPr/>
        </p:nvSpPr>
        <p:spPr>
          <a:xfrm>
            <a:off x="842245" y="754144"/>
            <a:ext cx="5589906" cy="58758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D70185-534E-03D0-BCDB-5F42D13F3494}"/>
              </a:ext>
            </a:extLst>
          </p:cNvPr>
          <p:cNvSpPr txBox="1"/>
          <p:nvPr/>
        </p:nvSpPr>
        <p:spPr>
          <a:xfrm>
            <a:off x="726839" y="1057793"/>
            <a:ext cx="2672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467328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R$ 1.309 bi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B33D26-9A8B-9282-FF5E-E948A9AD3C44}"/>
              </a:ext>
            </a:extLst>
          </p:cNvPr>
          <p:cNvSpPr txBox="1"/>
          <p:nvPr/>
        </p:nvSpPr>
        <p:spPr>
          <a:xfrm>
            <a:off x="3305981" y="1119245"/>
            <a:ext cx="122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3E8DE0-38E5-60D4-4444-EEA51F6873E9}"/>
              </a:ext>
            </a:extLst>
          </p:cNvPr>
          <p:cNvSpPr txBox="1"/>
          <p:nvPr/>
        </p:nvSpPr>
        <p:spPr>
          <a:xfrm>
            <a:off x="4442341" y="2301101"/>
            <a:ext cx="3307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R$ 504,5 bi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FDD869-7B3F-494F-39ED-726BA8B84075}"/>
              </a:ext>
            </a:extLst>
          </p:cNvPr>
          <p:cNvSpPr txBox="1"/>
          <p:nvPr/>
        </p:nvSpPr>
        <p:spPr>
          <a:xfrm>
            <a:off x="3265803" y="3032056"/>
            <a:ext cx="5799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Executados até </a:t>
            </a:r>
            <a:r>
              <a:rPr lang="pt-BR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</a:t>
            </a:r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7EA8C4-4C6A-BEAE-2AFA-8B8EF9455CEA}"/>
              </a:ext>
            </a:extLst>
          </p:cNvPr>
          <p:cNvSpPr txBox="1"/>
          <p:nvPr/>
        </p:nvSpPr>
        <p:spPr>
          <a:xfrm>
            <a:off x="4675493" y="4177127"/>
            <a:ext cx="297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38,5 %</a:t>
            </a:r>
          </a:p>
        </p:txBody>
      </p:sp>
    </p:spTree>
    <p:extLst>
      <p:ext uri="{BB962C8B-B14F-4D97-AF65-F5344CB8AC3E}">
        <p14:creationId xmlns:p14="http://schemas.microsoft.com/office/powerpoint/2010/main" val="85182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B16230-C04E-DB84-43E1-E458195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61" t="17938" r="1745"/>
          <a:stretch/>
        </p:blipFill>
        <p:spPr>
          <a:xfrm>
            <a:off x="2128906" y="1872807"/>
            <a:ext cx="8701055" cy="4402906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90FF1654-5CD2-66E9-A2E8-BB497EB0B0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" y="136686"/>
            <a:ext cx="617458" cy="6174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FE310A-4104-9EED-F407-E91CDDA1A461}"/>
              </a:ext>
            </a:extLst>
          </p:cNvPr>
          <p:cNvSpPr txBox="1"/>
          <p:nvPr/>
        </p:nvSpPr>
        <p:spPr>
          <a:xfrm>
            <a:off x="726839" y="75924"/>
            <a:ext cx="836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Estágios dos Empreendimentos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5B7DD9-16A9-FF7E-8BCF-E081BF571392}"/>
              </a:ext>
            </a:extLst>
          </p:cNvPr>
          <p:cNvSpPr/>
          <p:nvPr/>
        </p:nvSpPr>
        <p:spPr>
          <a:xfrm>
            <a:off x="842244" y="754144"/>
            <a:ext cx="7128000" cy="45719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633D54-A784-89B5-9A2B-790C601712FF}"/>
              </a:ext>
            </a:extLst>
          </p:cNvPr>
          <p:cNvSpPr txBox="1"/>
          <p:nvPr/>
        </p:nvSpPr>
        <p:spPr>
          <a:xfrm>
            <a:off x="731365" y="754143"/>
            <a:ext cx="276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quantidade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2072B0-3310-DE22-30C2-03EDEA1DE830}"/>
              </a:ext>
            </a:extLst>
          </p:cNvPr>
          <p:cNvSpPr txBox="1"/>
          <p:nvPr/>
        </p:nvSpPr>
        <p:spPr>
          <a:xfrm>
            <a:off x="2128906" y="5325125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ação preparatória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650576-CB5F-DA4D-FDBB-642C6FA37274}"/>
              </a:ext>
            </a:extLst>
          </p:cNvPr>
          <p:cNvSpPr txBox="1"/>
          <p:nvPr/>
        </p:nvSpPr>
        <p:spPr>
          <a:xfrm>
            <a:off x="4406244" y="5325124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licitação / Leilão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621978-8760-6194-84AA-A68C7E7454AE}"/>
              </a:ext>
            </a:extLst>
          </p:cNvPr>
          <p:cNvSpPr txBox="1"/>
          <p:nvPr/>
        </p:nvSpPr>
        <p:spPr>
          <a:xfrm>
            <a:off x="6565021" y="5320019"/>
            <a:ext cx="2046883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execução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D87418B-CA6F-C8C8-E35D-D16A4C4D8BF7}"/>
              </a:ext>
            </a:extLst>
          </p:cNvPr>
          <p:cNvSpPr txBox="1"/>
          <p:nvPr/>
        </p:nvSpPr>
        <p:spPr>
          <a:xfrm>
            <a:off x="8783078" y="5320019"/>
            <a:ext cx="2046883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Concluído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E3D060-F70A-EF58-C792-AEB35F5412E0}"/>
              </a:ext>
            </a:extLst>
          </p:cNvPr>
          <p:cNvSpPr txBox="1"/>
          <p:nvPr/>
        </p:nvSpPr>
        <p:spPr>
          <a:xfrm>
            <a:off x="2552635" y="1872807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13.490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1B1BE2-C551-E4C9-C41E-F669266B3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86" y="3748706"/>
            <a:ext cx="1199424" cy="6762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40EF2D-D828-E4B1-4F44-C03614F84855}"/>
              </a:ext>
            </a:extLst>
          </p:cNvPr>
          <p:cNvSpPr txBox="1"/>
          <p:nvPr/>
        </p:nvSpPr>
        <p:spPr>
          <a:xfrm>
            <a:off x="4829973" y="4341181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1.479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6D4B7BA-4176-5382-C96D-46CA519F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37" y="3152327"/>
            <a:ext cx="1199424" cy="6762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2E22D7-F2A0-6EB8-DE5E-26A71F91B0E2}"/>
              </a:ext>
            </a:extLst>
          </p:cNvPr>
          <p:cNvSpPr txBox="1"/>
          <p:nvPr/>
        </p:nvSpPr>
        <p:spPr>
          <a:xfrm>
            <a:off x="6988750" y="3781910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3.931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9F160A7-3774-832F-95C8-E5B15BB4C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988" y="3664906"/>
            <a:ext cx="1209251" cy="6762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CDB081-CD26-4F09-C33F-F377A15395B4}"/>
              </a:ext>
            </a:extLst>
          </p:cNvPr>
          <p:cNvSpPr txBox="1"/>
          <p:nvPr/>
        </p:nvSpPr>
        <p:spPr>
          <a:xfrm>
            <a:off x="9270815" y="4194149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2.138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5517095-766F-D250-CD79-1B6FEE2E9FD2}"/>
              </a:ext>
            </a:extLst>
          </p:cNvPr>
          <p:cNvSpPr/>
          <p:nvPr/>
        </p:nvSpPr>
        <p:spPr>
          <a:xfrm>
            <a:off x="9553191" y="1141668"/>
            <a:ext cx="2603501" cy="11212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6" name="object 45">
            <a:extLst>
              <a:ext uri="{FF2B5EF4-FFF2-40B4-BE49-F238E27FC236}">
                <a16:creationId xmlns:a16="http://schemas.microsoft.com/office/drawing/2014/main" id="{334CE0A8-963C-4817-6E05-C72BD85D3882}"/>
              </a:ext>
            </a:extLst>
          </p:cNvPr>
          <p:cNvSpPr txBox="1"/>
          <p:nvPr/>
        </p:nvSpPr>
        <p:spPr>
          <a:xfrm>
            <a:off x="9759889" y="1769426"/>
            <a:ext cx="2269803" cy="334214"/>
          </a:xfrm>
          <a:prstGeom prst="rect">
            <a:avLst/>
          </a:prstGeom>
          <a:noFill/>
        </p:spPr>
        <p:txBody>
          <a:bodyPr vert="horz" wrap="square" lIns="0" tIns="25801" rIns="0" bIns="0" rtlCol="0">
            <a:spAutoFit/>
          </a:bodyPr>
          <a:lstStyle/>
          <a:p>
            <a:pPr marR="3081">
              <a:lnSpc>
                <a:spcPts val="2500"/>
              </a:lnSpc>
            </a:pPr>
            <a:r>
              <a:rPr lang="pt-BR" sz="2000" b="1" spc="-3" dirty="0">
                <a:solidFill>
                  <a:srgbClr val="003173"/>
                </a:solidFill>
                <a:latin typeface="Calibri"/>
                <a:cs typeface="Calibri"/>
              </a:rPr>
              <a:t>Empreendimentos</a:t>
            </a:r>
            <a:endParaRPr sz="2000" dirty="0">
              <a:solidFill>
                <a:srgbClr val="003173"/>
              </a:solidFill>
              <a:latin typeface="Calibri"/>
              <a:cs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BF1837-28E6-ED9C-19E2-BD5F43BB520F}"/>
              </a:ext>
            </a:extLst>
          </p:cNvPr>
          <p:cNvSpPr txBox="1"/>
          <p:nvPr/>
        </p:nvSpPr>
        <p:spPr>
          <a:xfrm>
            <a:off x="9759889" y="1213922"/>
            <a:ext cx="19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3173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21.038</a:t>
            </a:r>
          </a:p>
        </p:txBody>
      </p:sp>
    </p:spTree>
    <p:extLst>
      <p:ext uri="{BB962C8B-B14F-4D97-AF65-F5344CB8AC3E}">
        <p14:creationId xmlns:p14="http://schemas.microsoft.com/office/powerpoint/2010/main" val="304641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D6DA1BC7-06BF-A80F-462B-F41C7405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61" t="17938" r="1745"/>
          <a:stretch/>
        </p:blipFill>
        <p:spPr>
          <a:xfrm>
            <a:off x="2128906" y="1872807"/>
            <a:ext cx="8701055" cy="440290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221029B3-E0BF-742C-2AC8-3647403FBB74}"/>
              </a:ext>
            </a:extLst>
          </p:cNvPr>
          <p:cNvSpPr txBox="1"/>
          <p:nvPr/>
        </p:nvSpPr>
        <p:spPr>
          <a:xfrm>
            <a:off x="2552635" y="1872807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13.490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90FF1654-5CD2-66E9-A2E8-BB497EB0B0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" y="136686"/>
            <a:ext cx="617458" cy="6174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FE310A-4104-9EED-F407-E91CDDA1A461}"/>
              </a:ext>
            </a:extLst>
          </p:cNvPr>
          <p:cNvSpPr txBox="1"/>
          <p:nvPr/>
        </p:nvSpPr>
        <p:spPr>
          <a:xfrm>
            <a:off x="726839" y="75924"/>
            <a:ext cx="836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Estágios dos Empreendimentos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5B7DD9-16A9-FF7E-8BCF-E081BF571392}"/>
              </a:ext>
            </a:extLst>
          </p:cNvPr>
          <p:cNvSpPr/>
          <p:nvPr/>
        </p:nvSpPr>
        <p:spPr>
          <a:xfrm>
            <a:off x="842244" y="754144"/>
            <a:ext cx="7128000" cy="45719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633D54-A784-89B5-9A2B-790C601712FF}"/>
              </a:ext>
            </a:extLst>
          </p:cNvPr>
          <p:cNvSpPr txBox="1"/>
          <p:nvPr/>
        </p:nvSpPr>
        <p:spPr>
          <a:xfrm>
            <a:off x="731365" y="754143"/>
            <a:ext cx="276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quantidade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D1FFFBD-715C-C0AF-6A37-0A4590257C89}"/>
              </a:ext>
            </a:extLst>
          </p:cNvPr>
          <p:cNvGrpSpPr/>
          <p:nvPr/>
        </p:nvGrpSpPr>
        <p:grpSpPr>
          <a:xfrm>
            <a:off x="4157968" y="2637529"/>
            <a:ext cx="7043432" cy="3466327"/>
            <a:chOff x="3975088" y="2202730"/>
            <a:chExt cx="7987804" cy="3811025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287D2F45-4175-EEED-80F8-938F1F75E26A}"/>
                </a:ext>
              </a:extLst>
            </p:cNvPr>
            <p:cNvSpPr/>
            <p:nvPr/>
          </p:nvSpPr>
          <p:spPr>
            <a:xfrm>
              <a:off x="4093866" y="2202730"/>
              <a:ext cx="7869026" cy="3811025"/>
            </a:xfrm>
            <a:prstGeom prst="roundRect">
              <a:avLst>
                <a:gd name="adj" fmla="val 952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6F0A0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0031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riângulo isósceles 19">
              <a:extLst>
                <a:ext uri="{FF2B5EF4-FFF2-40B4-BE49-F238E27FC236}">
                  <a16:creationId xmlns:a16="http://schemas.microsoft.com/office/drawing/2014/main" id="{52B0B33C-EA03-BC51-4842-9928EEF36870}"/>
                </a:ext>
              </a:extLst>
            </p:cNvPr>
            <p:cNvSpPr/>
            <p:nvPr/>
          </p:nvSpPr>
          <p:spPr>
            <a:xfrm rot="5400000">
              <a:off x="3940595" y="3051081"/>
              <a:ext cx="500142" cy="431156"/>
            </a:xfrm>
            <a:prstGeom prst="triangle">
              <a:avLst/>
            </a:prstGeom>
            <a:solidFill>
              <a:srgbClr val="6F0A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2F7316-67FA-69C0-3D37-72B161564896}"/>
              </a:ext>
            </a:extLst>
          </p:cNvPr>
          <p:cNvSpPr txBox="1"/>
          <p:nvPr/>
        </p:nvSpPr>
        <p:spPr>
          <a:xfrm>
            <a:off x="4563421" y="3040690"/>
            <a:ext cx="65556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79,4 % são de execução municipal</a:t>
            </a:r>
          </a:p>
          <a:p>
            <a:endParaRPr lang="pt-B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10% são de execução estadual</a:t>
            </a:r>
          </a:p>
          <a:p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6.472 das Seleções Novo PAC</a:t>
            </a:r>
          </a:p>
          <a:p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4.744 da Retomada – Educação e Saúde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62F150C-4F36-BC63-13F8-A6BBD7A1C9EF}"/>
              </a:ext>
            </a:extLst>
          </p:cNvPr>
          <p:cNvCxnSpPr>
            <a:cxnSpLocks/>
          </p:cNvCxnSpPr>
          <p:nvPr/>
        </p:nvCxnSpPr>
        <p:spPr>
          <a:xfrm>
            <a:off x="4563421" y="4372010"/>
            <a:ext cx="6363092" cy="0"/>
          </a:xfrm>
          <a:prstGeom prst="line">
            <a:avLst/>
          </a:prstGeom>
          <a:ln w="19050">
            <a:solidFill>
              <a:srgbClr val="6F0A0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0AC3C3-F823-C019-467B-7B1F1152097F}"/>
              </a:ext>
            </a:extLst>
          </p:cNvPr>
          <p:cNvSpPr txBox="1"/>
          <p:nvPr/>
        </p:nvSpPr>
        <p:spPr>
          <a:xfrm>
            <a:off x="2128906" y="5325125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ação preparatória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6019663-C47A-B8F4-3321-28131E7E29D9}"/>
              </a:ext>
            </a:extLst>
          </p:cNvPr>
          <p:cNvSpPr/>
          <p:nvPr/>
        </p:nvSpPr>
        <p:spPr>
          <a:xfrm>
            <a:off x="9553191" y="1141668"/>
            <a:ext cx="2603501" cy="11212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BFB8A3E6-BCFA-1F46-403B-2BAB62BF693B}"/>
              </a:ext>
            </a:extLst>
          </p:cNvPr>
          <p:cNvSpPr txBox="1"/>
          <p:nvPr/>
        </p:nvSpPr>
        <p:spPr>
          <a:xfrm>
            <a:off x="9759889" y="1769426"/>
            <a:ext cx="2269803" cy="334214"/>
          </a:xfrm>
          <a:prstGeom prst="rect">
            <a:avLst/>
          </a:prstGeom>
          <a:noFill/>
        </p:spPr>
        <p:txBody>
          <a:bodyPr vert="horz" wrap="square" lIns="0" tIns="25801" rIns="0" bIns="0" rtlCol="0">
            <a:spAutoFit/>
          </a:bodyPr>
          <a:lstStyle/>
          <a:p>
            <a:pPr marR="3081">
              <a:lnSpc>
                <a:spcPts val="2500"/>
              </a:lnSpc>
            </a:pPr>
            <a:r>
              <a:rPr lang="pt-BR" sz="2000" b="1" spc="-3" dirty="0">
                <a:solidFill>
                  <a:srgbClr val="003173"/>
                </a:solidFill>
                <a:latin typeface="Calibri"/>
                <a:cs typeface="Calibri"/>
              </a:rPr>
              <a:t>Empreendimentos</a:t>
            </a:r>
            <a:endParaRPr sz="2000" dirty="0">
              <a:solidFill>
                <a:srgbClr val="003173"/>
              </a:solidFill>
              <a:latin typeface="Calibri"/>
              <a:cs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FF8B71-9E22-38AE-EF18-376315373DC3}"/>
              </a:ext>
            </a:extLst>
          </p:cNvPr>
          <p:cNvSpPr txBox="1"/>
          <p:nvPr/>
        </p:nvSpPr>
        <p:spPr>
          <a:xfrm>
            <a:off x="9759889" y="1213922"/>
            <a:ext cx="19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3173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21.038</a:t>
            </a:r>
          </a:p>
        </p:txBody>
      </p:sp>
    </p:spTree>
    <p:extLst>
      <p:ext uri="{BB962C8B-B14F-4D97-AF65-F5344CB8AC3E}">
        <p14:creationId xmlns:p14="http://schemas.microsoft.com/office/powerpoint/2010/main" val="378389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83DCEB5-71D9-79A3-4A65-CC3C02B4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53" t="26075" r="8623" b="3138"/>
          <a:stretch/>
        </p:blipFill>
        <p:spPr>
          <a:xfrm>
            <a:off x="1841195" y="1851967"/>
            <a:ext cx="8514507" cy="4441314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90FF1654-5CD2-66E9-A2E8-BB497EB0B0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" y="136686"/>
            <a:ext cx="617458" cy="6174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FE310A-4104-9EED-F407-E91CDDA1A461}"/>
              </a:ext>
            </a:extLst>
          </p:cNvPr>
          <p:cNvSpPr txBox="1"/>
          <p:nvPr/>
        </p:nvSpPr>
        <p:spPr>
          <a:xfrm>
            <a:off x="726839" y="75924"/>
            <a:ext cx="836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Estágios dos Empreendimentos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5B7DD9-16A9-FF7E-8BCF-E081BF571392}"/>
              </a:ext>
            </a:extLst>
          </p:cNvPr>
          <p:cNvSpPr/>
          <p:nvPr/>
        </p:nvSpPr>
        <p:spPr>
          <a:xfrm>
            <a:off x="842244" y="754144"/>
            <a:ext cx="7128000" cy="45719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633D54-A784-89B5-9A2B-790C601712FF}"/>
              </a:ext>
            </a:extLst>
          </p:cNvPr>
          <p:cNvSpPr txBox="1"/>
          <p:nvPr/>
        </p:nvSpPr>
        <p:spPr>
          <a:xfrm>
            <a:off x="731365" y="754143"/>
            <a:ext cx="644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quantidade – Executor Município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54786F-FEBF-865A-315D-9DB73A81A553}"/>
              </a:ext>
            </a:extLst>
          </p:cNvPr>
          <p:cNvSpPr txBox="1"/>
          <p:nvPr/>
        </p:nvSpPr>
        <p:spPr>
          <a:xfrm>
            <a:off x="1845442" y="5462285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ação preparatória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8B599E-0400-E7D0-0478-C800681DFD5D}"/>
              </a:ext>
            </a:extLst>
          </p:cNvPr>
          <p:cNvSpPr txBox="1"/>
          <p:nvPr/>
        </p:nvSpPr>
        <p:spPr>
          <a:xfrm>
            <a:off x="4122780" y="5462284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licitação / Leilão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D0A72F-CDF1-F02D-5629-D11965CD9EEB}"/>
              </a:ext>
            </a:extLst>
          </p:cNvPr>
          <p:cNvSpPr txBox="1"/>
          <p:nvPr/>
        </p:nvSpPr>
        <p:spPr>
          <a:xfrm>
            <a:off x="6126109" y="5557763"/>
            <a:ext cx="2046883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execução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D18791-7698-8EDD-A383-BF73BA72721A}"/>
              </a:ext>
            </a:extLst>
          </p:cNvPr>
          <p:cNvSpPr txBox="1"/>
          <p:nvPr/>
        </p:nvSpPr>
        <p:spPr>
          <a:xfrm>
            <a:off x="8325878" y="5557763"/>
            <a:ext cx="2046883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Concluído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D8D176-EC07-4827-4EAD-20A57F692F17}"/>
              </a:ext>
            </a:extLst>
          </p:cNvPr>
          <p:cNvSpPr txBox="1"/>
          <p:nvPr/>
        </p:nvSpPr>
        <p:spPr>
          <a:xfrm>
            <a:off x="2269171" y="1851967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10.717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3B8A978-3465-2CAE-E03C-01437BD5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94" y="3949874"/>
            <a:ext cx="1199424" cy="6762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A34964-1D4C-21D2-6DC5-BA0925BF0433}"/>
              </a:ext>
            </a:extLst>
          </p:cNvPr>
          <p:cNvSpPr txBox="1"/>
          <p:nvPr/>
        </p:nvSpPr>
        <p:spPr>
          <a:xfrm>
            <a:off x="4436781" y="4542349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1.222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A7852C9-5ABF-543D-2D2C-A349CA6B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357" y="3710111"/>
            <a:ext cx="1199424" cy="6762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543B4C-1C2A-24CC-EF46-D01DA24A55CC}"/>
              </a:ext>
            </a:extLst>
          </p:cNvPr>
          <p:cNvSpPr txBox="1"/>
          <p:nvPr/>
        </p:nvSpPr>
        <p:spPr>
          <a:xfrm>
            <a:off x="6577270" y="4339694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1.808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B4444FC-B943-533A-C232-964ACFE0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80" y="3939226"/>
            <a:ext cx="1209251" cy="6762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5F70F0D-4C5B-D46B-B189-20D6E2F1CEB5}"/>
              </a:ext>
            </a:extLst>
          </p:cNvPr>
          <p:cNvSpPr txBox="1"/>
          <p:nvPr/>
        </p:nvSpPr>
        <p:spPr>
          <a:xfrm>
            <a:off x="8749607" y="4468469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1.459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AC55151-E168-BEC7-AE40-DC7A47A37E59}"/>
              </a:ext>
            </a:extLst>
          </p:cNvPr>
          <p:cNvSpPr/>
          <p:nvPr/>
        </p:nvSpPr>
        <p:spPr>
          <a:xfrm>
            <a:off x="9918699" y="961556"/>
            <a:ext cx="2273301" cy="11212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3173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bject 45">
            <a:extLst>
              <a:ext uri="{FF2B5EF4-FFF2-40B4-BE49-F238E27FC236}">
                <a16:creationId xmlns:a16="http://schemas.microsoft.com/office/drawing/2014/main" id="{9B4E8014-1E93-375F-284E-77FCC96736AA}"/>
              </a:ext>
            </a:extLst>
          </p:cNvPr>
          <p:cNvSpPr txBox="1"/>
          <p:nvPr/>
        </p:nvSpPr>
        <p:spPr>
          <a:xfrm>
            <a:off x="10204390" y="1561958"/>
            <a:ext cx="2269803" cy="334214"/>
          </a:xfrm>
          <a:prstGeom prst="rect">
            <a:avLst/>
          </a:prstGeom>
          <a:noFill/>
        </p:spPr>
        <p:txBody>
          <a:bodyPr vert="horz" wrap="square" lIns="0" tIns="25801" rIns="0" bIns="0" rtlCol="0">
            <a:spAutoFit/>
          </a:bodyPr>
          <a:lstStyle/>
          <a:p>
            <a:pPr marR="3081">
              <a:lnSpc>
                <a:spcPts val="2500"/>
              </a:lnSpc>
            </a:pPr>
            <a:r>
              <a:rPr lang="pt-BR" sz="2000" b="1" spc="-3" dirty="0">
                <a:solidFill>
                  <a:srgbClr val="003173"/>
                </a:solidFill>
                <a:latin typeface="Calibri"/>
                <a:cs typeface="Calibri"/>
              </a:rPr>
              <a:t>Empreendimentos</a:t>
            </a:r>
            <a:endParaRPr sz="2000" dirty="0">
              <a:solidFill>
                <a:srgbClr val="003173"/>
              </a:solidFill>
              <a:latin typeface="Calibri"/>
              <a:cs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47C705-F143-28F2-FE8B-DF35CFB68B28}"/>
              </a:ext>
            </a:extLst>
          </p:cNvPr>
          <p:cNvSpPr txBox="1"/>
          <p:nvPr/>
        </p:nvSpPr>
        <p:spPr>
          <a:xfrm>
            <a:off x="10134446" y="988472"/>
            <a:ext cx="19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3173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15.206</a:t>
            </a:r>
          </a:p>
        </p:txBody>
      </p:sp>
    </p:spTree>
    <p:extLst>
      <p:ext uri="{BB962C8B-B14F-4D97-AF65-F5344CB8AC3E}">
        <p14:creationId xmlns:p14="http://schemas.microsoft.com/office/powerpoint/2010/main" val="119430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E82987A-C06E-9ECD-3F8E-D8243B8A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53" t="26075" r="8623" b="3138"/>
          <a:stretch/>
        </p:blipFill>
        <p:spPr>
          <a:xfrm>
            <a:off x="775967" y="1833113"/>
            <a:ext cx="8514507" cy="44413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4E7BCD3-684E-5DAB-E5BF-7EAB193F49DF}"/>
              </a:ext>
            </a:extLst>
          </p:cNvPr>
          <p:cNvSpPr txBox="1"/>
          <p:nvPr/>
        </p:nvSpPr>
        <p:spPr>
          <a:xfrm>
            <a:off x="780214" y="5443431"/>
            <a:ext cx="2046883" cy="830997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ação preparatória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FCF886-631B-EF7A-9222-CE7D1D0B60A9}"/>
              </a:ext>
            </a:extLst>
          </p:cNvPr>
          <p:cNvSpPr txBox="1"/>
          <p:nvPr/>
        </p:nvSpPr>
        <p:spPr>
          <a:xfrm>
            <a:off x="1203943" y="1833113"/>
            <a:ext cx="1199424" cy="461665"/>
          </a:xfrm>
          <a:prstGeom prst="rect">
            <a:avLst/>
          </a:prstGeom>
          <a:solidFill>
            <a:srgbClr val="F5F7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10.717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90FF1654-5CD2-66E9-A2E8-BB497EB0B0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" y="136686"/>
            <a:ext cx="617458" cy="61745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FE310A-4104-9EED-F407-E91CDDA1A461}"/>
              </a:ext>
            </a:extLst>
          </p:cNvPr>
          <p:cNvSpPr txBox="1"/>
          <p:nvPr/>
        </p:nvSpPr>
        <p:spPr>
          <a:xfrm>
            <a:off x="726839" y="75924"/>
            <a:ext cx="836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i="0" u="none" strike="noStrike" dirty="0">
                <a:solidFill>
                  <a:srgbClr val="003173"/>
                </a:solidFill>
                <a:effectLst/>
                <a:latin typeface="Impact" panose="020B0806030902050204" pitchFamily="34" charset="0"/>
              </a:rPr>
              <a:t>Estágios dos Empreendimentos</a:t>
            </a:r>
            <a:endParaRPr lang="pt-BR" sz="4400" dirty="0">
              <a:solidFill>
                <a:srgbClr val="00317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5B7DD9-16A9-FF7E-8BCF-E081BF571392}"/>
              </a:ext>
            </a:extLst>
          </p:cNvPr>
          <p:cNvSpPr/>
          <p:nvPr/>
        </p:nvSpPr>
        <p:spPr>
          <a:xfrm>
            <a:off x="842244" y="754144"/>
            <a:ext cx="7128000" cy="45719"/>
          </a:xfrm>
          <a:prstGeom prst="rect">
            <a:avLst/>
          </a:prstGeom>
          <a:solidFill>
            <a:srgbClr val="0031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633D54-A784-89B5-9A2B-790C601712FF}"/>
              </a:ext>
            </a:extLst>
          </p:cNvPr>
          <p:cNvSpPr txBox="1"/>
          <p:nvPr/>
        </p:nvSpPr>
        <p:spPr>
          <a:xfrm>
            <a:off x="731365" y="754143"/>
            <a:ext cx="644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quantidade – Executor Município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86C95D4-4425-7FDB-73B8-AEA70A0D09F0}"/>
              </a:ext>
            </a:extLst>
          </p:cNvPr>
          <p:cNvGrpSpPr/>
          <p:nvPr/>
        </p:nvGrpSpPr>
        <p:grpSpPr>
          <a:xfrm>
            <a:off x="2909860" y="1298513"/>
            <a:ext cx="6952276" cy="5447114"/>
            <a:chOff x="3975089" y="1723347"/>
            <a:chExt cx="5600711" cy="4891914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50FF6FB-E4A8-A6E2-B1DA-3F824FC24800}"/>
                </a:ext>
              </a:extLst>
            </p:cNvPr>
            <p:cNvGrpSpPr/>
            <p:nvPr/>
          </p:nvGrpSpPr>
          <p:grpSpPr>
            <a:xfrm>
              <a:off x="3975089" y="1723347"/>
              <a:ext cx="5600711" cy="4891914"/>
              <a:chOff x="3975088" y="2143992"/>
              <a:chExt cx="6233193" cy="4200246"/>
            </a:xfrm>
          </p:grpSpPr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4FDE6E11-D67D-F013-6BF8-0CEA54CAA6BF}"/>
                  </a:ext>
                </a:extLst>
              </p:cNvPr>
              <p:cNvSpPr/>
              <p:nvPr/>
            </p:nvSpPr>
            <p:spPr>
              <a:xfrm>
                <a:off x="4084162" y="2143992"/>
                <a:ext cx="6124119" cy="4200246"/>
              </a:xfrm>
              <a:prstGeom prst="roundRect">
                <a:avLst>
                  <a:gd name="adj" fmla="val 9527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6F0A0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rgbClr val="003173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riângulo isósceles 37">
                <a:extLst>
                  <a:ext uri="{FF2B5EF4-FFF2-40B4-BE49-F238E27FC236}">
                    <a16:creationId xmlns:a16="http://schemas.microsoft.com/office/drawing/2014/main" id="{803080E7-0F3D-4619-300E-9530CCC30EAA}"/>
                  </a:ext>
                </a:extLst>
              </p:cNvPr>
              <p:cNvSpPr/>
              <p:nvPr/>
            </p:nvSpPr>
            <p:spPr>
              <a:xfrm rot="5400000">
                <a:off x="3940595" y="3051081"/>
                <a:ext cx="500142" cy="431156"/>
              </a:xfrm>
              <a:prstGeom prst="triangle">
                <a:avLst/>
              </a:prstGeom>
              <a:solidFill>
                <a:srgbClr val="6F0A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E612938-B368-6DC6-A35A-D600430B9D25}"/>
                </a:ext>
              </a:extLst>
            </p:cNvPr>
            <p:cNvSpPr txBox="1"/>
            <p:nvPr/>
          </p:nvSpPr>
          <p:spPr>
            <a:xfrm>
              <a:off x="4373559" y="1943008"/>
              <a:ext cx="4971977" cy="417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1.799 Seleção - Unidades Básicas de Saúde – UBSs</a:t>
              </a:r>
            </a:p>
            <a:p>
              <a:pPr fontAlgn="b"/>
              <a:endParaRPr lang="pt-BR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1.379 Retomada - Creches e Escolas de Educação Infantil</a:t>
              </a:r>
            </a:p>
            <a:p>
              <a:pPr fontAlgn="b"/>
              <a:endParaRPr lang="pt-BR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1.176 Seleção - Creches e Escolas de Educação Infantil</a:t>
              </a:r>
            </a:p>
            <a:p>
              <a:pPr fontAlgn="b"/>
              <a:endParaRPr lang="pt-BR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1.087 Retomada - Escolas de Ensino Fundamental</a:t>
              </a:r>
            </a:p>
            <a:p>
              <a:pPr fontAlgn="b"/>
              <a:endParaRPr lang="pt-BR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1.053 Retomada - Quadras e/ou coberturas de quadra</a:t>
              </a:r>
            </a:p>
            <a:p>
              <a:pPr fontAlgn="b"/>
              <a:endParaRPr lang="pt-BR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757 Retomada - Unidades Básicas de Saúde – UBSs</a:t>
              </a:r>
            </a:p>
            <a:p>
              <a:pPr fontAlgn="b"/>
              <a:endParaRPr lang="pt-BR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619 Seleção - Escolas em Tempo Integral</a:t>
              </a:r>
            </a:p>
            <a:p>
              <a:pPr fontAlgn="b"/>
              <a:endParaRPr lang="pt-BR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fontAlgn="b"/>
              <a:r>
                <a:rPr lang="pt-BR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395 Seleção - Unidades Odontológicas Móveis - </a:t>
              </a:r>
              <a:r>
                <a:rPr lang="pt-BR" sz="21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UOMs</a:t>
              </a:r>
              <a:endParaRPr lang="pt-BR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4092B4C-D264-6B9E-F72C-480C426A844E}"/>
              </a:ext>
            </a:extLst>
          </p:cNvPr>
          <p:cNvSpPr/>
          <p:nvPr/>
        </p:nvSpPr>
        <p:spPr>
          <a:xfrm>
            <a:off x="9918699" y="961556"/>
            <a:ext cx="2273301" cy="11212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317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1FBC66C8-CDBE-4397-9560-A0517C539D03}"/>
              </a:ext>
            </a:extLst>
          </p:cNvPr>
          <p:cNvSpPr txBox="1"/>
          <p:nvPr/>
        </p:nvSpPr>
        <p:spPr>
          <a:xfrm>
            <a:off x="10204390" y="1561958"/>
            <a:ext cx="2269803" cy="334214"/>
          </a:xfrm>
          <a:prstGeom prst="rect">
            <a:avLst/>
          </a:prstGeom>
          <a:noFill/>
        </p:spPr>
        <p:txBody>
          <a:bodyPr vert="horz" wrap="square" lIns="0" tIns="25801" rIns="0" bIns="0" rtlCol="0">
            <a:spAutoFit/>
          </a:bodyPr>
          <a:lstStyle/>
          <a:p>
            <a:pPr marR="3081">
              <a:lnSpc>
                <a:spcPts val="2500"/>
              </a:lnSpc>
            </a:pPr>
            <a:r>
              <a:rPr lang="pt-BR" sz="2000" b="1" spc="-3" dirty="0">
                <a:solidFill>
                  <a:srgbClr val="003173"/>
                </a:solidFill>
                <a:latin typeface="Calibri"/>
                <a:cs typeface="Calibri"/>
              </a:rPr>
              <a:t>Empreendimentos</a:t>
            </a:r>
            <a:endParaRPr sz="2000" dirty="0">
              <a:solidFill>
                <a:srgbClr val="003173"/>
              </a:solidFill>
              <a:latin typeface="Calibri"/>
              <a:cs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B261F03-D8EB-CCE7-FFD6-543C70294826}"/>
              </a:ext>
            </a:extLst>
          </p:cNvPr>
          <p:cNvSpPr txBox="1"/>
          <p:nvPr/>
        </p:nvSpPr>
        <p:spPr>
          <a:xfrm>
            <a:off x="10134446" y="988472"/>
            <a:ext cx="19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3173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15.206</a:t>
            </a:r>
          </a:p>
        </p:txBody>
      </p:sp>
    </p:spTree>
    <p:extLst>
      <p:ext uri="{BB962C8B-B14F-4D97-AF65-F5344CB8AC3E}">
        <p14:creationId xmlns:p14="http://schemas.microsoft.com/office/powerpoint/2010/main" val="34018390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6419</TotalTime>
  <Words>464</Words>
  <Application>Microsoft Office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Impact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Ysrael Rodrigues de Oliveira</dc:creator>
  <cp:lastModifiedBy>Cristiane Collet Battiston</cp:lastModifiedBy>
  <cp:revision>36</cp:revision>
  <dcterms:created xsi:type="dcterms:W3CDTF">2024-10-25T17:37:31Z</dcterms:created>
  <dcterms:modified xsi:type="dcterms:W3CDTF">2024-12-03T16:09:29Z</dcterms:modified>
</cp:coreProperties>
</file>