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1437-0DDF-42DB-9682-9B2B5E3E7E8A}" type="datetimeFigureOut">
              <a:rPr lang="pt-BR" smtClean="0"/>
              <a:t>06/11/2024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72F90-DC5E-423A-AAC7-03AD1ED89C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5104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1437-0DDF-42DB-9682-9B2B5E3E7E8A}" type="datetimeFigureOut">
              <a:rPr lang="pt-BR" smtClean="0"/>
              <a:t>06/11/2024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72F90-DC5E-423A-AAC7-03AD1ED89C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8683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1437-0DDF-42DB-9682-9B2B5E3E7E8A}" type="datetimeFigureOut">
              <a:rPr lang="pt-BR" smtClean="0"/>
              <a:t>06/11/2024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72F90-DC5E-423A-AAC7-03AD1ED89C39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199007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1437-0DDF-42DB-9682-9B2B5E3E7E8A}" type="datetimeFigureOut">
              <a:rPr lang="pt-BR" smtClean="0"/>
              <a:t>06/11/2024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72F90-DC5E-423A-AAC7-03AD1ED89C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48088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1437-0DDF-42DB-9682-9B2B5E3E7E8A}" type="datetimeFigureOut">
              <a:rPr lang="pt-BR" smtClean="0"/>
              <a:t>06/11/2024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72F90-DC5E-423A-AAC7-03AD1ED89C39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95434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1437-0DDF-42DB-9682-9B2B5E3E7E8A}" type="datetimeFigureOut">
              <a:rPr lang="pt-BR" smtClean="0"/>
              <a:t>06/11/2024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72F90-DC5E-423A-AAC7-03AD1ED89C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93911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1437-0DDF-42DB-9682-9B2B5E3E7E8A}" type="datetimeFigureOut">
              <a:rPr lang="pt-BR" smtClean="0"/>
              <a:t>06/11/2024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72F90-DC5E-423A-AAC7-03AD1ED89C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05389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1437-0DDF-42DB-9682-9B2B5E3E7E8A}" type="datetimeFigureOut">
              <a:rPr lang="pt-BR" smtClean="0"/>
              <a:t>06/11/2024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72F90-DC5E-423A-AAC7-03AD1ED89C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6435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1437-0DDF-42DB-9682-9B2B5E3E7E8A}" type="datetimeFigureOut">
              <a:rPr lang="pt-BR" smtClean="0"/>
              <a:t>06/11/2024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72F90-DC5E-423A-AAC7-03AD1ED89C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0851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1437-0DDF-42DB-9682-9B2B5E3E7E8A}" type="datetimeFigureOut">
              <a:rPr lang="pt-BR" smtClean="0"/>
              <a:t>06/11/2024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72F90-DC5E-423A-AAC7-03AD1ED89C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5849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1437-0DDF-42DB-9682-9B2B5E3E7E8A}" type="datetimeFigureOut">
              <a:rPr lang="pt-BR" smtClean="0"/>
              <a:t>06/11/2024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72F90-DC5E-423A-AAC7-03AD1ED89C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0713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1437-0DDF-42DB-9682-9B2B5E3E7E8A}" type="datetimeFigureOut">
              <a:rPr lang="pt-BR" smtClean="0"/>
              <a:t>06/11/2024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72F90-DC5E-423A-AAC7-03AD1ED89C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6935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1437-0DDF-42DB-9682-9B2B5E3E7E8A}" type="datetimeFigureOut">
              <a:rPr lang="pt-BR" smtClean="0"/>
              <a:t>06/11/2024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72F90-DC5E-423A-AAC7-03AD1ED89C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5351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1437-0DDF-42DB-9682-9B2B5E3E7E8A}" type="datetimeFigureOut">
              <a:rPr lang="pt-BR" smtClean="0"/>
              <a:t>06/11/2024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72F90-DC5E-423A-AAC7-03AD1ED89C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2030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1437-0DDF-42DB-9682-9B2B5E3E7E8A}" type="datetimeFigureOut">
              <a:rPr lang="pt-BR" smtClean="0"/>
              <a:t>06/11/2024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72F90-DC5E-423A-AAC7-03AD1ED89C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544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1437-0DDF-42DB-9682-9B2B5E3E7E8A}" type="datetimeFigureOut">
              <a:rPr lang="pt-BR" smtClean="0"/>
              <a:t>06/11/2024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72F90-DC5E-423A-AAC7-03AD1ED89C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7469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41437-0DDF-42DB-9682-9B2B5E3E7E8A}" type="datetimeFigureOut">
              <a:rPr lang="pt-BR" smtClean="0"/>
              <a:t>06/11/2024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3E72F90-DC5E-423A-AAC7-03AD1ED89C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3681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B8DFA0-B94D-E456-FEE7-4141E817DB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Licitação nas Câmaras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70211A67-7141-F11A-E044-C8590D6363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9023" y="931270"/>
            <a:ext cx="5468113" cy="1209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944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AB297E-AAC4-9AEB-903C-1E39701BA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Compras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DFBB907-F303-B084-C63A-A1CEF0754C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5400" dirty="0"/>
              <a:t>Licitação</a:t>
            </a:r>
          </a:p>
          <a:p>
            <a:r>
              <a:rPr lang="pt-BR" sz="5400" dirty="0"/>
              <a:t>Contratação direta</a:t>
            </a:r>
          </a:p>
          <a:p>
            <a:pPr lvl="1"/>
            <a:r>
              <a:rPr lang="pt-BR" sz="4800" dirty="0"/>
              <a:t>Inexigibilidade</a:t>
            </a:r>
          </a:p>
          <a:p>
            <a:pPr lvl="1"/>
            <a:r>
              <a:rPr lang="pt-BR" sz="4800" dirty="0"/>
              <a:t>Dispensa</a:t>
            </a:r>
          </a:p>
        </p:txBody>
      </p:sp>
    </p:spTree>
    <p:extLst>
      <p:ext uri="{BB962C8B-B14F-4D97-AF65-F5344CB8AC3E}">
        <p14:creationId xmlns:p14="http://schemas.microsoft.com/office/powerpoint/2010/main" val="3804575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6B8DFC-A7CC-0775-1700-0DDA9E85D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Porquê cuidar das compras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39331C1-6030-6CBE-9963-4ED3DEAC98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4800" dirty="0"/>
              <a:t>Nova Lei 14133</a:t>
            </a:r>
          </a:p>
          <a:p>
            <a:r>
              <a:rPr lang="pt-BR" sz="4800" dirty="0"/>
              <a:t>Riscos</a:t>
            </a:r>
          </a:p>
          <a:p>
            <a:r>
              <a:rPr lang="pt-BR" sz="4800" dirty="0"/>
              <a:t>Aproveitamento de recursos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09828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5D6541-6B0A-C584-2A36-48CFF3811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3820A9-7B1D-02A3-7D68-A487BDEA48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5400" dirty="0"/>
              <a:t>Responsável</a:t>
            </a:r>
          </a:p>
          <a:p>
            <a:r>
              <a:rPr lang="pt-BR" sz="5400" dirty="0"/>
              <a:t>Segregação de função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43735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0F3A97-A8E4-BAEA-31CC-D412C9CB6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Quando cuidar das compras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2ADB514-1713-F9A2-DB51-587F79440E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4000" dirty="0"/>
              <a:t>Oportunidade</a:t>
            </a:r>
          </a:p>
          <a:p>
            <a:r>
              <a:rPr lang="pt-BR" sz="4000" dirty="0"/>
              <a:t>Online ou Presencial</a:t>
            </a:r>
          </a:p>
          <a:p>
            <a:r>
              <a:rPr lang="pt-BR" sz="4000" dirty="0"/>
              <a:t>Gente que entende de câmaras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05080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E83115-DC6C-8BE3-A47F-100C8F761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Bônus 1 - </a:t>
            </a:r>
            <a:r>
              <a:rPr lang="pt-BR" sz="3600" dirty="0"/>
              <a:t>Voucher 30 dias completo ao LICITACLUB</a:t>
            </a:r>
            <a:endParaRPr lang="pt-BR" dirty="0"/>
          </a:p>
        </p:txBody>
      </p:sp>
      <p:pic>
        <p:nvPicPr>
          <p:cNvPr id="10" name="Espaço Reservado para Conteúdo 4">
            <a:extLst>
              <a:ext uri="{FF2B5EF4-FFF2-40B4-BE49-F238E27FC236}">
                <a16:creationId xmlns:a16="http://schemas.microsoft.com/office/drawing/2014/main" id="{D45A1351-E2A1-619E-22D1-33C819EB20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908" y="1930400"/>
            <a:ext cx="8351520" cy="4697730"/>
          </a:xfrm>
        </p:spPr>
      </p:pic>
    </p:spTree>
    <p:extLst>
      <p:ext uri="{BB962C8B-B14F-4D97-AF65-F5344CB8AC3E}">
        <p14:creationId xmlns:p14="http://schemas.microsoft.com/office/powerpoint/2010/main" val="1342930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77449E-93AE-C45A-75C0-72BEE23EC2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C5C2EA-D4AF-E2F2-BF4A-9D033A645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5424"/>
          </a:xfrm>
        </p:spPr>
        <p:txBody>
          <a:bodyPr/>
          <a:lstStyle/>
          <a:p>
            <a:r>
              <a:rPr lang="pt-BR" dirty="0"/>
              <a:t>Bônus 2 - </a:t>
            </a:r>
            <a:r>
              <a:rPr lang="pt-BR" sz="3600" dirty="0"/>
              <a:t>www.licitacamaras.com.br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14E8716-4323-29BE-C7D2-5FB13ACDA5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1135715"/>
          </a:xfrm>
        </p:spPr>
        <p:txBody>
          <a:bodyPr>
            <a:normAutofit/>
          </a:bodyPr>
          <a:lstStyle/>
          <a:p>
            <a:r>
              <a:rPr lang="pt-BR" sz="3200" dirty="0"/>
              <a:t>Desconto de R$ 500,00 para membros ABRACAM e Presentes válido até 12/11.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4702B16A-4027-3704-7C93-8A6DE2B092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82689"/>
            <a:ext cx="12192000" cy="3575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97566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</TotalTime>
  <Words>71</Words>
  <Application>Microsoft Office PowerPoint</Application>
  <PresentationFormat>Widescreen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Facetado</vt:lpstr>
      <vt:lpstr>Licitação nas Câmaras</vt:lpstr>
      <vt:lpstr>Compras</vt:lpstr>
      <vt:lpstr>Porquê cuidar das compras</vt:lpstr>
      <vt:lpstr>Como</vt:lpstr>
      <vt:lpstr>Quando cuidar das compras</vt:lpstr>
      <vt:lpstr>Bônus 1 - Voucher 30 dias completo ao LICITACLUB</vt:lpstr>
      <vt:lpstr>Bônus 2 - www.licitacamaras.com.br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Josias Loureiro Teixeira</dc:creator>
  <cp:lastModifiedBy>Josias Loureiro Teixeira</cp:lastModifiedBy>
  <cp:revision>1</cp:revision>
  <dcterms:created xsi:type="dcterms:W3CDTF">2024-11-06T12:31:45Z</dcterms:created>
  <dcterms:modified xsi:type="dcterms:W3CDTF">2024-11-06T13:10:44Z</dcterms:modified>
</cp:coreProperties>
</file>