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10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68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9900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4808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43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391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538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43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085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84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71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93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5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03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4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46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41437-0DDF-42DB-9682-9B2B5E3E7E8A}" type="datetimeFigureOut">
              <a:rPr lang="pt-BR" smtClean="0"/>
              <a:t>06/11/2024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E72F90-DC5E-423A-AAC7-03AD1ED89C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68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8DFA0-B94D-E456-FEE7-4141E817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Licitação nas Câmaras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0211A67-7141-F11A-E044-C8590D636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023" y="931270"/>
            <a:ext cx="5468113" cy="120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94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B297E-AAC4-9AEB-903C-1E39701BA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Compras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FBB907-F303-B084-C63A-A1CEF0754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5400" dirty="0"/>
              <a:t>Licitação</a:t>
            </a:r>
          </a:p>
          <a:p>
            <a:r>
              <a:rPr lang="pt-BR" sz="5400" dirty="0"/>
              <a:t>Contratação direta</a:t>
            </a:r>
          </a:p>
          <a:p>
            <a:pPr lvl="1"/>
            <a:r>
              <a:rPr lang="pt-BR" sz="4800" dirty="0"/>
              <a:t>Inexigibilidade</a:t>
            </a:r>
          </a:p>
          <a:p>
            <a:pPr lvl="1"/>
            <a:r>
              <a:rPr lang="pt-BR" sz="4800" dirty="0"/>
              <a:t>Dispensa</a:t>
            </a:r>
          </a:p>
        </p:txBody>
      </p:sp>
    </p:spTree>
    <p:extLst>
      <p:ext uri="{BB962C8B-B14F-4D97-AF65-F5344CB8AC3E}">
        <p14:creationId xmlns:p14="http://schemas.microsoft.com/office/powerpoint/2010/main" val="380457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B8DFC-A7CC-0775-1700-0DDA9E85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Porquê cuidar das compras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9331C1-6030-6CBE-9963-4ED3DEAC9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800" dirty="0"/>
              <a:t>Nova Lei 14133</a:t>
            </a:r>
          </a:p>
          <a:p>
            <a:r>
              <a:rPr lang="pt-BR" sz="4800" dirty="0"/>
              <a:t>Riscos</a:t>
            </a:r>
          </a:p>
          <a:p>
            <a:r>
              <a:rPr lang="pt-BR" sz="4800" dirty="0"/>
              <a:t>Aproveitamento de recursos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982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D6541-6B0A-C584-2A36-48CFF381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3820A9-7B1D-02A3-7D68-A487BDEA4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5400" dirty="0"/>
              <a:t>Responsável</a:t>
            </a:r>
          </a:p>
          <a:p>
            <a:r>
              <a:rPr lang="pt-BR" sz="5400" dirty="0"/>
              <a:t>Segregação de função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373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0F3A97-A8E4-BAEA-31CC-D412C9CB6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Quando cuidar das compras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ADB514-1713-F9A2-DB51-587F79440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/>
              <a:t>Oportunidade</a:t>
            </a:r>
          </a:p>
          <a:p>
            <a:r>
              <a:rPr lang="pt-BR" sz="4000" dirty="0"/>
              <a:t>Online ou Presencial</a:t>
            </a:r>
          </a:p>
          <a:p>
            <a:r>
              <a:rPr lang="pt-BR" sz="4000" dirty="0"/>
              <a:t>Gente que entende de câmaras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508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83115-DC6C-8BE3-A47F-100C8F761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Bônus 1 - </a:t>
            </a:r>
            <a:r>
              <a:rPr lang="pt-BR" sz="3600" dirty="0"/>
              <a:t>Voucher 30 dias completo ao LICITACLUB</a:t>
            </a:r>
            <a:endParaRPr lang="pt-BR" dirty="0"/>
          </a:p>
        </p:txBody>
      </p:sp>
      <p:pic>
        <p:nvPicPr>
          <p:cNvPr id="10" name="Espaço Reservado para Conteúdo 4">
            <a:extLst>
              <a:ext uri="{FF2B5EF4-FFF2-40B4-BE49-F238E27FC236}">
                <a16:creationId xmlns:a16="http://schemas.microsoft.com/office/drawing/2014/main" id="{D45A1351-E2A1-619E-22D1-33C819EB20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08" y="1930400"/>
            <a:ext cx="8351520" cy="4697730"/>
          </a:xfrm>
        </p:spPr>
      </p:pic>
    </p:spTree>
    <p:extLst>
      <p:ext uri="{BB962C8B-B14F-4D97-AF65-F5344CB8AC3E}">
        <p14:creationId xmlns:p14="http://schemas.microsoft.com/office/powerpoint/2010/main" val="134293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7449E-93AE-C45A-75C0-72BEE23EC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5C2EA-D4AF-E2F2-BF4A-9D033A645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424"/>
          </a:xfrm>
        </p:spPr>
        <p:txBody>
          <a:bodyPr/>
          <a:lstStyle/>
          <a:p>
            <a:r>
              <a:rPr lang="pt-BR" dirty="0"/>
              <a:t>Bônus 2 - </a:t>
            </a:r>
            <a:r>
              <a:rPr lang="pt-BR" sz="3600" dirty="0"/>
              <a:t>www.licitacamaras.com.br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4E8716-4323-29BE-C7D2-5FB13ACDA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1135715"/>
          </a:xfrm>
        </p:spPr>
        <p:txBody>
          <a:bodyPr>
            <a:normAutofit/>
          </a:bodyPr>
          <a:lstStyle/>
          <a:p>
            <a:r>
              <a:rPr lang="pt-BR" sz="3200" dirty="0"/>
              <a:t>Desconto de R$ 500,00 para membros ABRACAM e Presentes válido até 12/11.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702B16A-4027-3704-7C93-8A6DE2B09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82689"/>
            <a:ext cx="12192000" cy="357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756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</TotalTime>
  <Words>71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Facetado</vt:lpstr>
      <vt:lpstr>Licitação nas Câmaras</vt:lpstr>
      <vt:lpstr>Compras</vt:lpstr>
      <vt:lpstr>Porquê cuidar das compras</vt:lpstr>
      <vt:lpstr>Como</vt:lpstr>
      <vt:lpstr>Quando cuidar das compras</vt:lpstr>
      <vt:lpstr>Bônus 1 - Voucher 30 dias completo ao LICITACLUB</vt:lpstr>
      <vt:lpstr>Bônus 2 - www.licitacamaras.com.br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Josias Loureiro Teixeira</dc:creator>
  <cp:lastModifiedBy>Josias Loureiro Teixeira</cp:lastModifiedBy>
  <cp:revision>1</cp:revision>
  <dcterms:created xsi:type="dcterms:W3CDTF">2024-11-06T12:31:45Z</dcterms:created>
  <dcterms:modified xsi:type="dcterms:W3CDTF">2024-11-06T13:10:44Z</dcterms:modified>
</cp:coreProperties>
</file>