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6858000" cx="12192000"/>
  <p:notesSz cx="6858000" cy="9144000"/>
  <p:embeddedFontLst>
    <p:embeddedFont>
      <p:font typeface="Ubuntu"/>
      <p:regular r:id="rId67"/>
      <p:bold r:id="rId68"/>
      <p:italic r:id="rId69"/>
      <p:boldItalic r:id="rId70"/>
    </p:embeddedFont>
    <p:embeddedFont>
      <p:font typeface="Roboto"/>
      <p:regular r:id="rId71"/>
      <p:bold r:id="rId72"/>
      <p:italic r:id="rId73"/>
      <p:boldItalic r:id="rId74"/>
    </p:embeddedFont>
    <p:embeddedFont>
      <p:font typeface="Proxima Nova"/>
      <p:regular r:id="rId75"/>
      <p:bold r:id="rId76"/>
      <p:italic r:id="rId77"/>
      <p:boldItalic r:id="rId78"/>
    </p:embeddedFont>
    <p:embeddedFont>
      <p:font typeface="Viga"/>
      <p:regular r:id="rId79"/>
    </p:embeddedFont>
    <p:embeddedFont>
      <p:font typeface="Fira Sans Extra Condensed Medium"/>
      <p:regular r:id="rId80"/>
      <p:bold r:id="rId81"/>
      <p:italic r:id="rId82"/>
      <p:boldItalic r:id="rId83"/>
    </p:embeddedFont>
    <p:embeddedFont>
      <p:font typeface="Fira Sans Condensed Medium"/>
      <p:regular r:id="rId84"/>
      <p:bold r:id="rId85"/>
      <p:italic r:id="rId86"/>
      <p:boldItalic r:id="rId87"/>
    </p:embeddedFont>
    <p:embeddedFont>
      <p:font typeface="Fira Sans Condensed"/>
      <p:regular r:id="rId88"/>
      <p:bold r:id="rId89"/>
      <p:italic r:id="rId90"/>
      <p:boldItalic r:id="rId91"/>
    </p:embeddedFont>
    <p:embeddedFont>
      <p:font typeface="Prompt"/>
      <p:regular r:id="rId92"/>
      <p:bold r:id="rId93"/>
      <p:italic r:id="rId94"/>
      <p:boldItalic r:id="rId95"/>
    </p:embeddedFont>
    <p:embeddedFont>
      <p:font typeface="Fira Sans Extra Condensed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00" roundtripDataSignature="AMtx7mjM/NrJBdhmIjrjJz2RGR+/Hc+M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5703EDF-4DD7-4865-A44C-AC13CD3CDD29}">
  <a:tblStyle styleId="{35703EDF-4DD7-4865-A44C-AC13CD3CDD2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0" Type="http://customschemas.google.com/relationships/presentationmetadata" Target="meta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Prompt-boldItalic.fntdata"/><Relationship Id="rId94" Type="http://schemas.openxmlformats.org/officeDocument/2006/relationships/font" Target="fonts/Prompt-italic.fntdata"/><Relationship Id="rId97" Type="http://schemas.openxmlformats.org/officeDocument/2006/relationships/font" Target="fonts/FiraSansExtraCondensed-bold.fntdata"/><Relationship Id="rId96" Type="http://schemas.openxmlformats.org/officeDocument/2006/relationships/font" Target="fonts/FiraSansExtraCondensed-regular.fntdata"/><Relationship Id="rId11" Type="http://schemas.openxmlformats.org/officeDocument/2006/relationships/slide" Target="slides/slide6.xml"/><Relationship Id="rId99" Type="http://schemas.openxmlformats.org/officeDocument/2006/relationships/font" Target="fonts/FiraSansExtraCondensed-boldItalic.fntdata"/><Relationship Id="rId10" Type="http://schemas.openxmlformats.org/officeDocument/2006/relationships/slide" Target="slides/slide5.xml"/><Relationship Id="rId98" Type="http://schemas.openxmlformats.org/officeDocument/2006/relationships/font" Target="fonts/FiraSansExtraCondensed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FiraSansCondensed-boldItalic.fntdata"/><Relationship Id="rId90" Type="http://schemas.openxmlformats.org/officeDocument/2006/relationships/font" Target="fonts/FiraSansCondensed-italic.fntdata"/><Relationship Id="rId93" Type="http://schemas.openxmlformats.org/officeDocument/2006/relationships/font" Target="fonts/Prompt-bold.fntdata"/><Relationship Id="rId92" Type="http://schemas.openxmlformats.org/officeDocument/2006/relationships/font" Target="fonts/Prompt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font" Target="fonts/FiraSansCondensedMedium-regular.fntdata"/><Relationship Id="rId83" Type="http://schemas.openxmlformats.org/officeDocument/2006/relationships/font" Target="fonts/FiraSansExtraCondensedMedium-boldItalic.fntdata"/><Relationship Id="rId86" Type="http://schemas.openxmlformats.org/officeDocument/2006/relationships/font" Target="fonts/FiraSansCondensedMedium-italic.fntdata"/><Relationship Id="rId85" Type="http://schemas.openxmlformats.org/officeDocument/2006/relationships/font" Target="fonts/FiraSansCondensedMedium-bold.fntdata"/><Relationship Id="rId88" Type="http://schemas.openxmlformats.org/officeDocument/2006/relationships/font" Target="fonts/FiraSansCondensed-regular.fntdata"/><Relationship Id="rId87" Type="http://schemas.openxmlformats.org/officeDocument/2006/relationships/font" Target="fonts/FiraSansCondensedMedium-boldItalic.fntdata"/><Relationship Id="rId89" Type="http://schemas.openxmlformats.org/officeDocument/2006/relationships/font" Target="fonts/FiraSansCondensed-bold.fntdata"/><Relationship Id="rId80" Type="http://schemas.openxmlformats.org/officeDocument/2006/relationships/font" Target="fonts/FiraSansExtraCondensedMedium-regular.fntdata"/><Relationship Id="rId82" Type="http://schemas.openxmlformats.org/officeDocument/2006/relationships/font" Target="fonts/FiraSansExtraCondensedMedium-italic.fntdata"/><Relationship Id="rId81" Type="http://schemas.openxmlformats.org/officeDocument/2006/relationships/font" Target="fonts/FiraSansExtraCondensed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Roboto-italic.fntdata"/><Relationship Id="rId72" Type="http://schemas.openxmlformats.org/officeDocument/2006/relationships/font" Target="fonts/Roboto-bold.fntdata"/><Relationship Id="rId75" Type="http://schemas.openxmlformats.org/officeDocument/2006/relationships/font" Target="fonts/ProximaNova-regular.fntdata"/><Relationship Id="rId74" Type="http://schemas.openxmlformats.org/officeDocument/2006/relationships/font" Target="fonts/Roboto-boldItalic.fntdata"/><Relationship Id="rId77" Type="http://schemas.openxmlformats.org/officeDocument/2006/relationships/font" Target="fonts/ProximaNova-italic.fntdata"/><Relationship Id="rId76" Type="http://schemas.openxmlformats.org/officeDocument/2006/relationships/font" Target="fonts/ProximaNova-bold.fntdata"/><Relationship Id="rId79" Type="http://schemas.openxmlformats.org/officeDocument/2006/relationships/font" Target="fonts/Viga-regular.fntdata"/><Relationship Id="rId78" Type="http://schemas.openxmlformats.org/officeDocument/2006/relationships/font" Target="fonts/ProximaNova-boldItalic.fntdata"/><Relationship Id="rId71" Type="http://schemas.openxmlformats.org/officeDocument/2006/relationships/font" Target="fonts/Roboto-regular.fntdata"/><Relationship Id="rId70" Type="http://schemas.openxmlformats.org/officeDocument/2006/relationships/font" Target="fonts/Ubuntu-boldItalic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font" Target="fonts/Ubuntu-bold.fntdata"/><Relationship Id="rId67" Type="http://schemas.openxmlformats.org/officeDocument/2006/relationships/font" Target="fonts/Ubuntu-regular.fntdata"/><Relationship Id="rId60" Type="http://schemas.openxmlformats.org/officeDocument/2006/relationships/slide" Target="slides/slide55.xml"/><Relationship Id="rId69" Type="http://schemas.openxmlformats.org/officeDocument/2006/relationships/font" Target="fonts/Ubuntu-italic.fntdata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4" name="Google Shape;25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0" name="Google Shape;29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5" name="Google Shape;31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3" name="Google Shape;32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4" name="Google Shape;33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0" name="Google Shape;34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" name="Google Shape;352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5" name="Google Shape;37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3" name="Google Shape;383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3" name="Google Shape;39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1" name="Google Shape;401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9" name="Google Shape;41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7" name="Google Shape;42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5" name="Google Shape;43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3" name="Google Shape;44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0" name="Google Shape;47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6" name="Google Shape;48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3" name="Google Shape;49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1" name="Google Shape;50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9" name="Google Shape;50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5" name="Google Shape;515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16c08ac72d_0_6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g316c08ac72d_0_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16c08ac72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g316c08ac72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16c08ac72d_0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5" name="Google Shape;635;g316c08ac72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16c08ac72d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1" name="Google Shape;691;g316c08ac72d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16c08ac72d_0_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g316c08ac72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16c08ac72d_0_2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g316c08ac72d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16c08ac72d_0_3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g316c08ac72d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16c08ac72d_0_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9" name="Google Shape;939;g316c08ac72d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316c08ac72d_0_4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9" name="Google Shape;979;g316c08ac72d_0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16c08ac72d_0_4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2" name="Google Shape;1032;g316c08ac72d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316c08ac72d_0_5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6" name="Google Shape;1096;g316c08ac72d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316c08ac72d_0_5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9" name="Google Shape;1159;g316c08ac72d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316c08ac72d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g316c08ac72d_0_6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316c08ac72d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g316c08ac72d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316c08ac72d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g316c08ac72d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16c08ac72d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g316c08ac72d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316c08ac72d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g316c08ac72d_0_6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316c08ac72d_0_6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5" name="Google Shape;1215;g316c08ac72d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316c08ac72d_0_7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2" name="Google Shape;1252;g316c08ac72d_0_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316c08ac72d_0_7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9" name="Google Shape;1259;g316c08ac72d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316c08ac72d_0_7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2" name="Google Shape;1292;g316c08ac72d_0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316c08ac72d_0_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5" name="Google Shape;1345;g316c08ac72d_0_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316c08ac72d_0_8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2" name="Google Shape;1392;g316c08ac72d_0_8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316c08ac72d_0_9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2" name="Google Shape;1442;g316c08ac72d_0_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316c08ac72d_0_9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4" name="Google Shape;1494;g316c08ac72d_0_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5" name="Google Shape;15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12192000" cy="70795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e Título Vertical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noFill/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16c08ac72d_0_1231"/>
          <p:cNvSpPr txBox="1"/>
          <p:nvPr>
            <p:ph type="ctrTitle"/>
          </p:nvPr>
        </p:nvSpPr>
        <p:spPr>
          <a:xfrm>
            <a:off x="609600" y="1139200"/>
            <a:ext cx="5486400" cy="4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7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None/>
              <a:defRPr sz="6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g316c08ac72d_0_1231"/>
          <p:cNvSpPr txBox="1"/>
          <p:nvPr>
            <p:ph idx="1" type="subTitle"/>
          </p:nvPr>
        </p:nvSpPr>
        <p:spPr>
          <a:xfrm>
            <a:off x="609600" y="5148000"/>
            <a:ext cx="54864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" name="Google Shape;38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6" name="Google Shape;56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7" name="Google Shape;5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3.png"/><Relationship Id="rId5" Type="http://schemas.openxmlformats.org/officeDocument/2006/relationships/image" Target="../media/image28.png"/><Relationship Id="rId6" Type="http://schemas.openxmlformats.org/officeDocument/2006/relationships/image" Target="../media/image9.png"/><Relationship Id="rId7" Type="http://schemas.openxmlformats.org/officeDocument/2006/relationships/image" Target="../media/image29.png"/><Relationship Id="rId8" Type="http://schemas.openxmlformats.org/officeDocument/2006/relationships/image" Target="../media/image1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4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hyperlink" Target="mailto:vinicius.moraes@tce.ro.gov.br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3448" y="74840"/>
            <a:ext cx="11509603" cy="647139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914408" y="3903643"/>
            <a:ext cx="3890273" cy="70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</a:pPr>
            <a:r>
              <a:rPr b="1" i="0" lang="pt-BR" sz="2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Cooperação</a:t>
            </a:r>
            <a:r>
              <a:rPr b="0" i="0" lang="pt-BR" sz="2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como estratégia de </a:t>
            </a:r>
            <a:r>
              <a:rPr b="1" i="0" lang="pt-BR" sz="2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transformação da Educação Pública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1914408" y="2121649"/>
            <a:ext cx="585549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7200"/>
              <a:buFont typeface="Viga"/>
              <a:buNone/>
            </a:pPr>
            <a:r>
              <a:rPr b="0" i="0" lang="pt-BR" sz="72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Resultados do PAIC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8"/>
          <p:cNvGrpSpPr/>
          <p:nvPr/>
        </p:nvGrpSpPr>
        <p:grpSpPr>
          <a:xfrm>
            <a:off x="683419" y="2305149"/>
            <a:ext cx="2799460" cy="2794113"/>
            <a:chOff x="981423" y="1752956"/>
            <a:chExt cx="1973980" cy="1970210"/>
          </a:xfrm>
        </p:grpSpPr>
        <p:sp>
          <p:nvSpPr>
            <p:cNvPr id="222" name="Google Shape;222;p18"/>
            <p:cNvSpPr/>
            <p:nvPr/>
          </p:nvSpPr>
          <p:spPr>
            <a:xfrm rot="9899752">
              <a:off x="1248868" y="2024228"/>
              <a:ext cx="1438488" cy="1426965"/>
            </a:xfrm>
            <a:prstGeom prst="blockArc">
              <a:avLst>
                <a:gd fmla="val 555529" name="adj1"/>
                <a:gd fmla="val 10715383" name="adj2"/>
                <a:gd fmla="val 12284" name="adj3"/>
              </a:avLst>
            </a:pr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8"/>
            <p:cNvSpPr/>
            <p:nvPr/>
          </p:nvSpPr>
          <p:spPr>
            <a:xfrm rot="1135479">
              <a:off x="1249000" y="2023951"/>
              <a:ext cx="1438881" cy="1427355"/>
            </a:xfrm>
            <a:prstGeom prst="blockArc">
              <a:avLst>
                <a:gd fmla="val 6043326" name="adj1"/>
                <a:gd fmla="val 9581185" name="adj2"/>
                <a:gd fmla="val 12467" name="adj3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8"/>
            <p:cNvSpPr/>
            <p:nvPr/>
          </p:nvSpPr>
          <p:spPr>
            <a:xfrm rot="-3502209">
              <a:off x="1254630" y="2018514"/>
              <a:ext cx="1427566" cy="1439094"/>
            </a:xfrm>
            <a:prstGeom prst="blockArc">
              <a:avLst>
                <a:gd fmla="val 2501836" name="adj1"/>
                <a:gd fmla="val 10715383" name="adj2"/>
                <a:gd fmla="val 12284" name="adj3"/>
              </a:avLst>
            </a:pr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8"/>
          <p:cNvGrpSpPr/>
          <p:nvPr/>
        </p:nvGrpSpPr>
        <p:grpSpPr>
          <a:xfrm>
            <a:off x="6300643" y="2196148"/>
            <a:ext cx="2799460" cy="2794113"/>
            <a:chOff x="981423" y="1752956"/>
            <a:chExt cx="1973980" cy="1970210"/>
          </a:xfrm>
        </p:grpSpPr>
        <p:sp>
          <p:nvSpPr>
            <p:cNvPr id="226" name="Google Shape;226;p18"/>
            <p:cNvSpPr/>
            <p:nvPr/>
          </p:nvSpPr>
          <p:spPr>
            <a:xfrm rot="9899752">
              <a:off x="1248868" y="2024228"/>
              <a:ext cx="1438488" cy="1426965"/>
            </a:xfrm>
            <a:prstGeom prst="blockArc">
              <a:avLst>
                <a:gd fmla="val 555529" name="adj1"/>
                <a:gd fmla="val 10715383" name="adj2"/>
                <a:gd fmla="val 12284" name="adj3"/>
              </a:avLst>
            </a:pr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8"/>
            <p:cNvSpPr/>
            <p:nvPr/>
          </p:nvSpPr>
          <p:spPr>
            <a:xfrm rot="1135479">
              <a:off x="1249000" y="2023951"/>
              <a:ext cx="1438881" cy="1427355"/>
            </a:xfrm>
            <a:prstGeom prst="blockArc">
              <a:avLst>
                <a:gd fmla="val 6043326" name="adj1"/>
                <a:gd fmla="val 9581185" name="adj2"/>
                <a:gd fmla="val 12467" name="adj3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8"/>
            <p:cNvSpPr/>
            <p:nvPr/>
          </p:nvSpPr>
          <p:spPr>
            <a:xfrm rot="-3502209">
              <a:off x="1254630" y="2018514"/>
              <a:ext cx="1427566" cy="1439094"/>
            </a:xfrm>
            <a:prstGeom prst="blockArc">
              <a:avLst>
                <a:gd fmla="val 2501836" name="adj1"/>
                <a:gd fmla="val 10715383" name="adj2"/>
                <a:gd fmla="val 12284" name="adj3"/>
              </a:avLst>
            </a:pr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18"/>
          <p:cNvSpPr txBox="1"/>
          <p:nvPr>
            <p:ph idx="4294967295" type="subTitle"/>
          </p:nvPr>
        </p:nvSpPr>
        <p:spPr>
          <a:xfrm>
            <a:off x="6823190" y="1848902"/>
            <a:ext cx="2500908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2023 – 2° ano - MT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8"/>
          <p:cNvSpPr txBox="1"/>
          <p:nvPr/>
        </p:nvSpPr>
        <p:spPr>
          <a:xfrm>
            <a:off x="1796087" y="1882638"/>
            <a:ext cx="24160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2022 – 2° ano - MT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1" name="Google Shape;231;p18"/>
          <p:cNvGrpSpPr/>
          <p:nvPr/>
        </p:nvGrpSpPr>
        <p:grpSpPr>
          <a:xfrm>
            <a:off x="3309992" y="2727168"/>
            <a:ext cx="270586" cy="1860022"/>
            <a:chOff x="3972140" y="2354434"/>
            <a:chExt cx="217442" cy="1494705"/>
          </a:xfrm>
        </p:grpSpPr>
        <p:sp>
          <p:nvSpPr>
            <p:cNvPr id="232" name="Google Shape;232;p18"/>
            <p:cNvSpPr/>
            <p:nvPr/>
          </p:nvSpPr>
          <p:spPr>
            <a:xfrm>
              <a:off x="3972140" y="2354434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70CD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70CD89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3972140" y="2787543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0156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3972140" y="3220655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3972140" y="3645440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</p:grpSp>
      <p:sp>
        <p:nvSpPr>
          <p:cNvPr id="236" name="Google Shape;236;p18"/>
          <p:cNvSpPr txBox="1"/>
          <p:nvPr/>
        </p:nvSpPr>
        <p:spPr>
          <a:xfrm>
            <a:off x="3686945" y="2656375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Avançado = 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3642774" y="3212378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Proficiente = 29%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3678114" y="3718203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Básico = 36%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3674371" y="4259839"/>
            <a:ext cx="3349600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Abaixo do básico = 27%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" name="Google Shape;240;p18"/>
          <p:cNvGrpSpPr/>
          <p:nvPr/>
        </p:nvGrpSpPr>
        <p:grpSpPr>
          <a:xfrm>
            <a:off x="8947145" y="2694634"/>
            <a:ext cx="270586" cy="1860022"/>
            <a:chOff x="3972140" y="2354434"/>
            <a:chExt cx="217442" cy="1494705"/>
          </a:xfrm>
        </p:grpSpPr>
        <p:sp>
          <p:nvSpPr>
            <p:cNvPr id="241" name="Google Shape;241;p18"/>
            <p:cNvSpPr/>
            <p:nvPr/>
          </p:nvSpPr>
          <p:spPr>
            <a:xfrm>
              <a:off x="3972140" y="2354434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70CD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70CD89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3972140" y="2787543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0156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3972140" y="3220655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3972140" y="3645440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</p:grpSp>
      <p:sp>
        <p:nvSpPr>
          <p:cNvPr id="245" name="Google Shape;245;p18"/>
          <p:cNvSpPr txBox="1"/>
          <p:nvPr/>
        </p:nvSpPr>
        <p:spPr>
          <a:xfrm>
            <a:off x="9324098" y="2623841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Avançado = 26%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8"/>
          <p:cNvSpPr txBox="1"/>
          <p:nvPr/>
        </p:nvSpPr>
        <p:spPr>
          <a:xfrm>
            <a:off x="9279927" y="3179844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Proficiente = 45%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8"/>
          <p:cNvSpPr txBox="1"/>
          <p:nvPr/>
        </p:nvSpPr>
        <p:spPr>
          <a:xfrm>
            <a:off x="9315267" y="3685669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Básico = 23%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8"/>
          <p:cNvSpPr txBox="1"/>
          <p:nvPr/>
        </p:nvSpPr>
        <p:spPr>
          <a:xfrm>
            <a:off x="9320402" y="4227305"/>
            <a:ext cx="3349600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Abaixo do básico = 6%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8"/>
          <p:cNvSpPr txBox="1"/>
          <p:nvPr/>
        </p:nvSpPr>
        <p:spPr>
          <a:xfrm>
            <a:off x="1411136" y="3131903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38%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8"/>
          <p:cNvSpPr txBox="1"/>
          <p:nvPr/>
        </p:nvSpPr>
        <p:spPr>
          <a:xfrm>
            <a:off x="7066404" y="3026923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71%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8"/>
          <p:cNvSpPr txBox="1"/>
          <p:nvPr/>
        </p:nvSpPr>
        <p:spPr>
          <a:xfrm>
            <a:off x="1689010" y="346832"/>
            <a:ext cx="9905582" cy="8549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Comparativo de desempenho entre 2023 e 2022 em Matemática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4"/>
          <p:cNvGrpSpPr/>
          <p:nvPr/>
        </p:nvGrpSpPr>
        <p:grpSpPr>
          <a:xfrm>
            <a:off x="690194" y="2635086"/>
            <a:ext cx="2799460" cy="2794113"/>
            <a:chOff x="981423" y="1752956"/>
            <a:chExt cx="1973980" cy="1970210"/>
          </a:xfrm>
        </p:grpSpPr>
        <p:sp>
          <p:nvSpPr>
            <p:cNvPr id="257" name="Google Shape;257;p14"/>
            <p:cNvSpPr/>
            <p:nvPr/>
          </p:nvSpPr>
          <p:spPr>
            <a:xfrm rot="9899752">
              <a:off x="1248868" y="2024228"/>
              <a:ext cx="1438488" cy="1426965"/>
            </a:xfrm>
            <a:prstGeom prst="blockArc">
              <a:avLst>
                <a:gd fmla="val 555529" name="adj1"/>
                <a:gd fmla="val 10715383" name="adj2"/>
                <a:gd fmla="val 12284" name="adj3"/>
              </a:avLst>
            </a:pr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 rot="1135479">
              <a:off x="1249000" y="2023951"/>
              <a:ext cx="1438881" cy="1427355"/>
            </a:xfrm>
            <a:prstGeom prst="blockArc">
              <a:avLst>
                <a:gd fmla="val 6043326" name="adj1"/>
                <a:gd fmla="val 9581185" name="adj2"/>
                <a:gd fmla="val 12467" name="adj3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 rot="-3502209">
              <a:off x="1254630" y="2018514"/>
              <a:ext cx="1427566" cy="1439094"/>
            </a:xfrm>
            <a:prstGeom prst="blockArc">
              <a:avLst>
                <a:gd fmla="val 2501836" name="adj1"/>
                <a:gd fmla="val 10715383" name="adj2"/>
                <a:gd fmla="val 12284" name="adj3"/>
              </a:avLst>
            </a:pr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4"/>
          <p:cNvGrpSpPr/>
          <p:nvPr/>
        </p:nvGrpSpPr>
        <p:grpSpPr>
          <a:xfrm>
            <a:off x="6130959" y="2629782"/>
            <a:ext cx="2799460" cy="2794113"/>
            <a:chOff x="981423" y="1752956"/>
            <a:chExt cx="1973980" cy="1970210"/>
          </a:xfrm>
        </p:grpSpPr>
        <p:sp>
          <p:nvSpPr>
            <p:cNvPr id="261" name="Google Shape;261;p14"/>
            <p:cNvSpPr/>
            <p:nvPr/>
          </p:nvSpPr>
          <p:spPr>
            <a:xfrm rot="9899752">
              <a:off x="1248868" y="2024228"/>
              <a:ext cx="1438488" cy="1426965"/>
            </a:xfrm>
            <a:prstGeom prst="blockArc">
              <a:avLst>
                <a:gd fmla="val 555529" name="adj1"/>
                <a:gd fmla="val 10715383" name="adj2"/>
                <a:gd fmla="val 12284" name="adj3"/>
              </a:avLst>
            </a:pr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 rot="1135479">
              <a:off x="1249000" y="2023951"/>
              <a:ext cx="1438881" cy="1427355"/>
            </a:xfrm>
            <a:prstGeom prst="blockArc">
              <a:avLst>
                <a:gd fmla="val 6043326" name="adj1"/>
                <a:gd fmla="val 9581185" name="adj2"/>
                <a:gd fmla="val 12467" name="adj3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 rot="-3502209">
              <a:off x="1254630" y="2018514"/>
              <a:ext cx="1427566" cy="1439094"/>
            </a:xfrm>
            <a:prstGeom prst="blockArc">
              <a:avLst>
                <a:gd fmla="val 2501836" name="adj1"/>
                <a:gd fmla="val 10715383" name="adj2"/>
                <a:gd fmla="val 12284" name="adj3"/>
              </a:avLst>
            </a:pr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14"/>
          <p:cNvSpPr txBox="1"/>
          <p:nvPr>
            <p:ph idx="4294967295" type="subTitle"/>
          </p:nvPr>
        </p:nvSpPr>
        <p:spPr>
          <a:xfrm>
            <a:off x="7217176" y="2113189"/>
            <a:ext cx="3376320" cy="4577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2023 – 2° ano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4"/>
          <p:cNvSpPr txBox="1"/>
          <p:nvPr/>
        </p:nvSpPr>
        <p:spPr>
          <a:xfrm>
            <a:off x="1666308" y="2111204"/>
            <a:ext cx="3306721" cy="3451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2022 – 2° ano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14"/>
          <p:cNvGrpSpPr/>
          <p:nvPr/>
        </p:nvGrpSpPr>
        <p:grpSpPr>
          <a:xfrm>
            <a:off x="3316767" y="3057105"/>
            <a:ext cx="270586" cy="1860022"/>
            <a:chOff x="3972140" y="2354434"/>
            <a:chExt cx="217442" cy="1494705"/>
          </a:xfrm>
        </p:grpSpPr>
        <p:sp>
          <p:nvSpPr>
            <p:cNvPr id="267" name="Google Shape;267;p14"/>
            <p:cNvSpPr/>
            <p:nvPr/>
          </p:nvSpPr>
          <p:spPr>
            <a:xfrm>
              <a:off x="3972140" y="2354434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70CD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70CD89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3972140" y="2787543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0156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3972140" y="3220655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3972140" y="3645440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</p:grpSp>
      <p:sp>
        <p:nvSpPr>
          <p:cNvPr id="271" name="Google Shape;271;p14"/>
          <p:cNvSpPr txBox="1"/>
          <p:nvPr/>
        </p:nvSpPr>
        <p:spPr>
          <a:xfrm>
            <a:off x="3693720" y="2986312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Avançado = 17%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4"/>
          <p:cNvSpPr txBox="1"/>
          <p:nvPr/>
        </p:nvSpPr>
        <p:spPr>
          <a:xfrm>
            <a:off x="3649549" y="3542315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Proficiente = 28%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4"/>
          <p:cNvSpPr txBox="1"/>
          <p:nvPr/>
        </p:nvSpPr>
        <p:spPr>
          <a:xfrm>
            <a:off x="3684889" y="4048140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Básico = 29%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4"/>
          <p:cNvSpPr txBox="1"/>
          <p:nvPr/>
        </p:nvSpPr>
        <p:spPr>
          <a:xfrm>
            <a:off x="3690024" y="4589776"/>
            <a:ext cx="3349600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Abaixo do básico = 26%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14"/>
          <p:cNvGrpSpPr/>
          <p:nvPr/>
        </p:nvGrpSpPr>
        <p:grpSpPr>
          <a:xfrm>
            <a:off x="8777461" y="3128268"/>
            <a:ext cx="270586" cy="1860022"/>
            <a:chOff x="3972140" y="2354434"/>
            <a:chExt cx="217442" cy="1494705"/>
          </a:xfrm>
        </p:grpSpPr>
        <p:sp>
          <p:nvSpPr>
            <p:cNvPr id="276" name="Google Shape;276;p14"/>
            <p:cNvSpPr/>
            <p:nvPr/>
          </p:nvSpPr>
          <p:spPr>
            <a:xfrm>
              <a:off x="3972140" y="2354434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70CD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70CD89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3972140" y="2787543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0156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3972140" y="3220655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3972140" y="3645440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</p:grpSp>
      <p:sp>
        <p:nvSpPr>
          <p:cNvPr id="280" name="Google Shape;280;p14"/>
          <p:cNvSpPr txBox="1"/>
          <p:nvPr/>
        </p:nvSpPr>
        <p:spPr>
          <a:xfrm>
            <a:off x="9154414" y="3057475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Avançado = 35%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9110243" y="3613478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Proficiente = 33%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9145583" y="4119303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Básico = 20%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4"/>
          <p:cNvSpPr txBox="1"/>
          <p:nvPr/>
        </p:nvSpPr>
        <p:spPr>
          <a:xfrm>
            <a:off x="9150718" y="4660939"/>
            <a:ext cx="3349600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Abaixo do básico = 12%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4"/>
          <p:cNvSpPr txBox="1"/>
          <p:nvPr/>
        </p:nvSpPr>
        <p:spPr>
          <a:xfrm>
            <a:off x="1417911" y="3461840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45%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4"/>
          <p:cNvSpPr txBox="1"/>
          <p:nvPr/>
        </p:nvSpPr>
        <p:spPr>
          <a:xfrm>
            <a:off x="6896720" y="3460557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68%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4"/>
          <p:cNvSpPr txBox="1"/>
          <p:nvPr/>
        </p:nvSpPr>
        <p:spPr>
          <a:xfrm>
            <a:off x="1349649" y="346832"/>
            <a:ext cx="9905582" cy="8549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Comparativo de desempenho entre 2022 e 2023 em Língua Portuguesa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87" name="Google Shape;287;p14"/>
          <p:cNvSpPr txBox="1"/>
          <p:nvPr/>
        </p:nvSpPr>
        <p:spPr>
          <a:xfrm>
            <a:off x="3764417" y="5514108"/>
            <a:ext cx="4674145" cy="5017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Aumento de </a:t>
            </a:r>
            <a:r>
              <a:rPr b="1" i="0" lang="pt-BR" sz="40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51.1%</a:t>
            </a:r>
            <a:endParaRPr b="1" i="0" sz="4000" u="none" cap="none" strike="noStrike">
              <a:solidFill>
                <a:srgbClr val="70CD8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/>
          <p:nvPr/>
        </p:nvSpPr>
        <p:spPr>
          <a:xfrm>
            <a:off x="4694548" y="4569699"/>
            <a:ext cx="4798311" cy="36423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</a:pPr>
            <a:r>
              <a:rPr b="0" i="0" lang="pt-BR" sz="2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 2023, um avanço significativo: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5"/>
          <p:cNvSpPr txBox="1"/>
          <p:nvPr/>
        </p:nvSpPr>
        <p:spPr>
          <a:xfrm>
            <a:off x="960643" y="2349943"/>
            <a:ext cx="6967205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iga"/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Em 2022, 3.9 mil estudantes estavam no nível abaixo do básico*.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4694548" y="4569699"/>
            <a:ext cx="7230131" cy="91034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Ubuntu"/>
              <a:buNone/>
            </a:pPr>
            <a:r>
              <a:rPr b="1" i="0" lang="pt-BR" sz="3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Redução desse número para 2.2 mil.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5"/>
          <p:cNvSpPr txBox="1"/>
          <p:nvPr/>
        </p:nvSpPr>
        <p:spPr>
          <a:xfrm>
            <a:off x="8794955" y="5543520"/>
            <a:ext cx="2907792" cy="6479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*Língua Portuguesa – 2° Ano do Ensino Fundamental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5"/>
          <p:cNvSpPr txBox="1"/>
          <p:nvPr/>
        </p:nvSpPr>
        <p:spPr>
          <a:xfrm>
            <a:off x="1689010" y="536097"/>
            <a:ext cx="9905582" cy="8549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EDUCAÇÃO COM QUALIDADE E EQUIDADE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enino sorrindo posando para foto&#10;&#10;Descrição gerada automaticamente" id="297" name="Google Shape;2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878" y="3657600"/>
            <a:ext cx="4621128" cy="259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7445" y="1158923"/>
            <a:ext cx="6213057" cy="3493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"/>
          <p:cNvSpPr txBox="1"/>
          <p:nvPr/>
        </p:nvSpPr>
        <p:spPr>
          <a:xfrm>
            <a:off x="1413707" y="545929"/>
            <a:ext cx="9905582" cy="8549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Quais municípios são destaque?</a:t>
            </a:r>
            <a:endParaRPr b="0" i="0" sz="18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abela&#10;&#10;Descrição gerada automaticamente" id="304" name="Google Shape;3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2986" y="1063186"/>
            <a:ext cx="10163735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9"/>
          <p:cNvSpPr txBox="1"/>
          <p:nvPr/>
        </p:nvSpPr>
        <p:spPr>
          <a:xfrm>
            <a:off x="2173030" y="1207693"/>
            <a:ext cx="8392052" cy="4684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"/>
              <a:buNone/>
            </a:pPr>
            <a:r>
              <a:rPr b="0" i="0" lang="pt-BR" sz="2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Língua Portuguesa - 2º ano do Ensino Fundamental</a:t>
            </a:r>
            <a:endParaRPr b="0" i="0" sz="2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"/>
          <p:cNvSpPr txBox="1"/>
          <p:nvPr/>
        </p:nvSpPr>
        <p:spPr>
          <a:xfrm>
            <a:off x="1309047" y="536097"/>
            <a:ext cx="9905582" cy="8549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Quais municípios são destaque?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0"/>
          <p:cNvSpPr txBox="1"/>
          <p:nvPr/>
        </p:nvSpPr>
        <p:spPr>
          <a:xfrm>
            <a:off x="2068370" y="1197861"/>
            <a:ext cx="8392052" cy="4684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"/>
              <a:buNone/>
            </a:pPr>
            <a:r>
              <a:rPr b="0" i="0" lang="pt-BR" sz="2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Língua Portuguesa - 2º ano do Ensino Fundamental</a:t>
            </a:r>
            <a:endParaRPr b="0" i="0" sz="2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abela&#10;&#10;Descrição gerada automaticamente" id="312" name="Google Shape;3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3807" y="1105872"/>
            <a:ext cx="9950822" cy="5591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"/>
          <p:cNvSpPr txBox="1"/>
          <p:nvPr/>
        </p:nvSpPr>
        <p:spPr>
          <a:xfrm>
            <a:off x="1757516" y="403050"/>
            <a:ext cx="9540458" cy="84548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500"/>
              <a:buFont typeface="Viga"/>
              <a:buNone/>
            </a:pPr>
            <a:r>
              <a:rPr b="0" i="0" lang="pt-BR" sz="35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Como </a:t>
            </a:r>
            <a:r>
              <a:rPr lang="pt-BR" sz="3500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era </a:t>
            </a:r>
            <a:r>
              <a:rPr b="0" i="0" lang="pt-BR" sz="35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Rondônia no cenário nacional?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1"/>
          <p:cNvSpPr txBox="1"/>
          <p:nvPr/>
        </p:nvSpPr>
        <p:spPr>
          <a:xfrm>
            <a:off x="1155674" y="3283920"/>
            <a:ext cx="48510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●"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Apenas </a:t>
            </a:r>
            <a:r>
              <a:rPr lang="pt-BR" sz="3600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r>
              <a:rPr b="0" i="0" lang="pt-BR" sz="36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0%</a:t>
            </a: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dos estudantes de RO foram considerados alfabetizados no 2º ano.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9" name="Google Shape;319;p21"/>
          <p:cNvSpPr txBox="1"/>
          <p:nvPr/>
        </p:nvSpPr>
        <p:spPr>
          <a:xfrm>
            <a:off x="1155674" y="4689695"/>
            <a:ext cx="4512418" cy="800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Ubuntu"/>
              <a:buChar char="●"/>
            </a:pP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Com esse resultado, RO ficou na 17ª posição.</a:t>
            </a:r>
            <a:endParaRPr b="1" i="0" sz="18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320" name="Google Shape;32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676" y="1053354"/>
            <a:ext cx="9928411" cy="5591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"/>
          <p:cNvSpPr/>
          <p:nvPr/>
        </p:nvSpPr>
        <p:spPr>
          <a:xfrm>
            <a:off x="7864363" y="903687"/>
            <a:ext cx="4018650" cy="5049057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156D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6"/>
          <p:cNvSpPr txBox="1"/>
          <p:nvPr/>
        </p:nvSpPr>
        <p:spPr>
          <a:xfrm>
            <a:off x="4903172" y="1457366"/>
            <a:ext cx="9739800" cy="16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0"/>
              <a:buFont typeface="Viga"/>
              <a:buNone/>
            </a:pPr>
            <a:r>
              <a:rPr b="0" i="0" lang="pt-BR" sz="150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1º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6"/>
          <p:cNvSpPr txBox="1"/>
          <p:nvPr/>
        </p:nvSpPr>
        <p:spPr>
          <a:xfrm>
            <a:off x="8406226" y="2662615"/>
            <a:ext cx="2934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lang="pt-BR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 crescimento em alfabetização</a:t>
            </a: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 txBox="1"/>
          <p:nvPr/>
        </p:nvSpPr>
        <p:spPr>
          <a:xfrm>
            <a:off x="5003755" y="3858889"/>
            <a:ext cx="9739800" cy="16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0"/>
              <a:buFont typeface="Viga"/>
              <a:buNone/>
            </a:pPr>
            <a:r>
              <a:rPr b="0" i="0" lang="pt-BR" sz="150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5</a:t>
            </a:r>
            <a:r>
              <a:rPr lang="pt-BR" sz="15000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6"/>
          <p:cNvSpPr txBox="1"/>
          <p:nvPr/>
        </p:nvSpPr>
        <p:spPr>
          <a:xfrm>
            <a:off x="8154145" y="5084499"/>
            <a:ext cx="3538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lang="pt-BR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 ranking de Estados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ma imagem contendo Gráfico&#10;&#10;Descrição gerada automaticamente" id="330" name="Google Shape;33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159" y="1046630"/>
            <a:ext cx="6423211" cy="642321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6"/>
          <p:cNvSpPr txBox="1"/>
          <p:nvPr/>
        </p:nvSpPr>
        <p:spPr>
          <a:xfrm>
            <a:off x="1071722" y="936450"/>
            <a:ext cx="6423300" cy="84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500"/>
              <a:buFont typeface="Viga"/>
              <a:buNone/>
            </a:pPr>
            <a:r>
              <a:rPr b="0" i="0" lang="pt-BR" sz="35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Como </a:t>
            </a:r>
            <a:r>
              <a:rPr lang="pt-BR" sz="3500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está </a:t>
            </a:r>
            <a:r>
              <a:rPr b="0" i="0" lang="pt-BR" sz="35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Rondônia no cenário nacional hoje?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"/>
          <p:cNvSpPr txBox="1"/>
          <p:nvPr/>
        </p:nvSpPr>
        <p:spPr>
          <a:xfrm>
            <a:off x="935506" y="2106706"/>
            <a:ext cx="4809116" cy="24621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pt-BR" sz="38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AVALIAÇÃO DE IMPACTO </a:t>
            </a:r>
            <a:endParaRPr b="1" i="0" sz="28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212121"/>
              </a:solidFill>
              <a:latin typeface="Prompt"/>
              <a:ea typeface="Prompt"/>
              <a:cs typeface="Prompt"/>
              <a:sym typeface="Promp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Análise da contribuição do PAIC para os resultados de aprendizado a partir das avaliações externas (SAERO 2022 e 2023)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7" name="Google Shape;337;p23"/>
          <p:cNvSpPr txBox="1"/>
          <p:nvPr/>
        </p:nvSpPr>
        <p:spPr>
          <a:xfrm>
            <a:off x="6191643" y="588716"/>
            <a:ext cx="5463790" cy="52814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● O objetivo geral é realizar um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estudo aleatorizado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controlado para</a:t>
            </a:r>
            <a:r>
              <a:rPr b="0" i="0" lang="pt-BR" sz="18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avaliação de impacto do Programa</a:t>
            </a:r>
            <a:r>
              <a:rPr b="0" i="0" lang="pt-BR" sz="18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Aprimoramento da Política de Alfabetização na Idade Certa.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● A avaliação de impacto testa a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causalidade entre as ações desenvolvidas no PAIC, quanto à implementação da política de formação continuada dos professores</a:t>
            </a:r>
            <a:r>
              <a:rPr b="1" i="0" lang="pt-BR" sz="18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(frente pedagógica) e da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sistemática de acompanhamento pedagógico (frente de gestão), 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em relação aos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níveis de proficiência dos alunos dos 2º e 3º anos em Língua Portuguesa</a:t>
            </a:r>
            <a:r>
              <a:rPr b="0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e matemática,</a:t>
            </a:r>
            <a:r>
              <a:rPr b="0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 base nas habilidades da Base Nacional Comum Curricular.</a:t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2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"/>
          <p:cNvSpPr txBox="1"/>
          <p:nvPr/>
        </p:nvSpPr>
        <p:spPr>
          <a:xfrm>
            <a:off x="1883664" y="1088827"/>
            <a:ext cx="9198863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"/>
              <a:buNone/>
            </a:pPr>
            <a:r>
              <a:rPr b="0" i="0" lang="pt-BR" sz="2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ITT: Efeito Médio do Tratamento e comparação de resultado do Grupo de Tratamento e Controle</a:t>
            </a:r>
            <a:endParaRPr b="0" i="0" sz="2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3" name="Google Shape;343;p24"/>
          <p:cNvSpPr txBox="1"/>
          <p:nvPr/>
        </p:nvSpPr>
        <p:spPr>
          <a:xfrm>
            <a:off x="1656882" y="560711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RESULTADOS DA AVALIAÇÃO DE IMPACTO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44" name="Google Shape;344;p24"/>
          <p:cNvSpPr txBox="1"/>
          <p:nvPr/>
        </p:nvSpPr>
        <p:spPr>
          <a:xfrm>
            <a:off x="9076417" y="3310704"/>
            <a:ext cx="2659183" cy="26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 mesmo </a:t>
            </a:r>
            <a:r>
              <a:rPr b="0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prazo de um ano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, as escolas do tratamento aprenderam o que se aprenderia em </a:t>
            </a:r>
            <a:r>
              <a:rPr b="0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1,6 ano em português e 1,48 ano em matemática.</a:t>
            </a:r>
            <a:endParaRPr b="0" i="0" sz="18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descr="Interface gráfica do usuário, Aplicativo&#10;&#10;Descrição gerada automaticamente" id="345" name="Google Shape;3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9294" y="1434353"/>
            <a:ext cx="8269941" cy="465044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4"/>
          <p:cNvSpPr/>
          <p:nvPr/>
        </p:nvSpPr>
        <p:spPr>
          <a:xfrm>
            <a:off x="6207711" y="2494245"/>
            <a:ext cx="2672338" cy="2935594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156D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4"/>
          <p:cNvSpPr txBox="1"/>
          <p:nvPr/>
        </p:nvSpPr>
        <p:spPr>
          <a:xfrm>
            <a:off x="6652557" y="4551098"/>
            <a:ext cx="2059551" cy="449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8" name="Google Shape;348;p24"/>
          <p:cNvSpPr txBox="1"/>
          <p:nvPr/>
        </p:nvSpPr>
        <p:spPr>
          <a:xfrm>
            <a:off x="6320117" y="2628715"/>
            <a:ext cx="2423860" cy="26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Escolas que receberam o PAR foram entre 48% e 62% mais eficientes em entregar aprendizado já que forneceram a seus alunos </a:t>
            </a:r>
            <a:r>
              <a:rPr b="1" i="0" lang="pt-BR" sz="16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62% mais aprendizado em português e 48% mais aprendizado em matemática.</a:t>
            </a:r>
            <a:endParaRPr b="1" i="0" sz="16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9" name="Google Shape;349;p24"/>
          <p:cNvSpPr txBox="1"/>
          <p:nvPr/>
        </p:nvSpPr>
        <p:spPr>
          <a:xfrm>
            <a:off x="9059343" y="2494245"/>
            <a:ext cx="4404556" cy="759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ANÁLISE CUSTO-EFETIVIDADE</a:t>
            </a:r>
            <a:endParaRPr b="0" i="0" sz="11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"/>
          <p:cNvSpPr txBox="1"/>
          <p:nvPr/>
        </p:nvSpPr>
        <p:spPr>
          <a:xfrm>
            <a:off x="1768120" y="1182252"/>
            <a:ext cx="9669511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Ubuntu"/>
              <a:buNone/>
            </a:pPr>
            <a:r>
              <a:rPr b="0" i="0" lang="pt-BR" sz="17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ITT: Efeito Médio do Tratamento e comparação de resultado do Grupo de Tratamento e Controle</a:t>
            </a:r>
            <a:endParaRPr b="0" i="0" sz="17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5" name="Google Shape;355;p27"/>
          <p:cNvSpPr txBox="1"/>
          <p:nvPr/>
        </p:nvSpPr>
        <p:spPr>
          <a:xfrm>
            <a:off x="1656882" y="560711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RESULTADOS DA AVALIAÇÃO DE IMPACTO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56" name="Google Shape;356;p27"/>
          <p:cNvSpPr txBox="1"/>
          <p:nvPr/>
        </p:nvSpPr>
        <p:spPr>
          <a:xfrm>
            <a:off x="4968305" y="2613948"/>
            <a:ext cx="6495723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Ubuntu"/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 aluno beneficiado pelo </a:t>
            </a:r>
            <a:r>
              <a:rPr b="1" i="0" lang="pt-BR" sz="4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PAIC</a:t>
            </a:r>
            <a:r>
              <a:rPr b="0" i="0" lang="pt-BR" sz="3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possui em média </a:t>
            </a:r>
            <a:r>
              <a:rPr b="1" i="0" lang="pt-BR" sz="32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1 (um) ano a mais de aprendizado, com o nível máximo de implementação</a:t>
            </a:r>
            <a:endParaRPr b="1" i="0" sz="32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descr="Menino com raquete de tênis&#10;&#10;Descrição gerada automaticamente" id="357" name="Google Shape;35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64560" y="1714499"/>
            <a:ext cx="8113058" cy="456079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7"/>
          <p:cNvSpPr txBox="1"/>
          <p:nvPr/>
        </p:nvSpPr>
        <p:spPr>
          <a:xfrm>
            <a:off x="8519123" y="5268068"/>
            <a:ext cx="29449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0,29 DP = 1 ano de aprendizagem​</a:t>
            </a:r>
            <a:endParaRPr b="0" i="0" sz="14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26684" y="5291265"/>
            <a:ext cx="5317176" cy="70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800"/>
              <a:buFont typeface="Ubuntu"/>
              <a:buNone/>
            </a:pP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b="0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- O aluno beneficiado pelo PAIC possui em média </a:t>
            </a: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 (um) ano a mais de aprendizado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, com o nível máximo de implementação.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800"/>
              <a:buFont typeface="Ubuntu"/>
              <a:buNone/>
            </a:pP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- Com a expansão do PAIC, em todo o território, a estimativa do potencial de benefício econômico no PIB, em termos de aumento da renda das famílias, pode alcançar </a:t>
            </a: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R$9,9 bi.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800"/>
              <a:buFont typeface="Ubuntu"/>
              <a:buNone/>
            </a:pP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3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– O PAIC colocou Rondônia em </a:t>
            </a: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1º lugar na Região Norte 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 </a:t>
            </a: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5º lugar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entre os estados</a:t>
            </a: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800"/>
              <a:buFont typeface="Ubuntu"/>
              <a:buNone/>
            </a:pP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4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– </a:t>
            </a:r>
            <a:r>
              <a:rPr b="1" lang="pt-BR" sz="1800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Melhores resultados de aprendizagem</a:t>
            </a:r>
            <a:r>
              <a:rPr b="1" i="0" lang="pt-BR" sz="18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na </a:t>
            </a: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Educação Pública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pt-BR" sz="1800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beneficiará </a:t>
            </a: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Orçamento Municipal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526683" y="607046"/>
            <a:ext cx="585549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4400"/>
              <a:buFont typeface="Viga"/>
              <a:buNone/>
            </a:pPr>
            <a:r>
              <a:rPr b="0" i="0" lang="pt-BR" sz="44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O que será mostrado nessa apresentação?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 b="800" l="48009" r="-4250" t="-800"/>
          <a:stretch/>
        </p:blipFill>
        <p:spPr>
          <a:xfrm>
            <a:off x="6361728" y="-190500"/>
            <a:ext cx="6894826" cy="68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"/>
          <p:cNvSpPr txBox="1"/>
          <p:nvPr/>
        </p:nvSpPr>
        <p:spPr>
          <a:xfrm>
            <a:off x="1883664" y="1258511"/>
            <a:ext cx="9198863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"/>
              <a:buNone/>
            </a:pPr>
            <a:r>
              <a:rPr b="0" i="0" lang="pt-BR" sz="2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EFEITO DO PAIC NA APRENDIZAGEM DO ALUNO NO NÍVEL DE IMPLEMENTAÇÃO MÁXIMO</a:t>
            </a:r>
            <a:endParaRPr b="0" i="0" sz="2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4" name="Google Shape;364;p25"/>
          <p:cNvSpPr txBox="1"/>
          <p:nvPr/>
        </p:nvSpPr>
        <p:spPr>
          <a:xfrm>
            <a:off x="1656882" y="560711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RESULTADOS DA AVALIAÇÃO DE IMPACTO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65" name="Google Shape;365;p25"/>
          <p:cNvSpPr txBox="1"/>
          <p:nvPr/>
        </p:nvSpPr>
        <p:spPr>
          <a:xfrm>
            <a:off x="6760873" y="4130376"/>
            <a:ext cx="4901120" cy="20164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buntu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 considerarmos que o custo do PAIC é de R$89</a:t>
            </a:r>
            <a:endParaRPr b="1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 se considerarmos que o PAIC, em contrapartida, melhora em 33 pontos o desempenho do estudante, o que equivale a um ano a mais de aprendizado </a:t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200"/>
              <a:buFont typeface="Ubuntu"/>
              <a:buNone/>
            </a:pPr>
            <a:r>
              <a:rPr b="0" i="0" lang="pt-BR" sz="12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Logo por um custo de R$89 colocamos os estudantes 1 ano na frente em termos de aprendizado</a:t>
            </a:r>
            <a:endParaRPr b="0" i="0" sz="1200" u="none" cap="none" strike="noStrike">
              <a:solidFill>
                <a:srgbClr val="FFCC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6" name="Google Shape;366;p25"/>
          <p:cNvSpPr txBox="1"/>
          <p:nvPr/>
        </p:nvSpPr>
        <p:spPr>
          <a:xfrm>
            <a:off x="768093" y="3743625"/>
            <a:ext cx="2362411" cy="12864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Custo aluno ano em uma escola municipal </a:t>
            </a:r>
            <a:endParaRPr b="1" i="0" sz="16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7" name="Google Shape;367;p25"/>
          <p:cNvSpPr txBox="1"/>
          <p:nvPr/>
        </p:nvSpPr>
        <p:spPr>
          <a:xfrm>
            <a:off x="3838790" y="3639241"/>
            <a:ext cx="2140325" cy="14993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Custo do PAIC por aluno, o que representa um adicional de 0,69%</a:t>
            </a:r>
            <a:endParaRPr b="1" i="0" sz="16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68" name="Google Shape;368;p25"/>
          <p:cNvSpPr txBox="1"/>
          <p:nvPr/>
        </p:nvSpPr>
        <p:spPr>
          <a:xfrm>
            <a:off x="4026749" y="2904938"/>
            <a:ext cx="2012491" cy="759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R$ 89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5"/>
          <p:cNvSpPr txBox="1"/>
          <p:nvPr/>
        </p:nvSpPr>
        <p:spPr>
          <a:xfrm>
            <a:off x="477366" y="2904938"/>
            <a:ext cx="2935042" cy="759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R$ 12.846</a:t>
            </a:r>
            <a:endParaRPr b="1" i="0" sz="4800" u="none" cap="none" strike="noStrike">
              <a:solidFill>
                <a:srgbClr val="FFCC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70" name="Google Shape;370;p25"/>
          <p:cNvSpPr txBox="1"/>
          <p:nvPr/>
        </p:nvSpPr>
        <p:spPr>
          <a:xfrm>
            <a:off x="3314142" y="2723277"/>
            <a:ext cx="524648" cy="759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pt-BR" sz="6000" u="none" cap="none" strike="noStrike">
                <a:solidFill>
                  <a:srgbClr val="0156D7"/>
                </a:solidFill>
                <a:latin typeface="Viga"/>
                <a:ea typeface="Viga"/>
                <a:cs typeface="Viga"/>
                <a:sym typeface="Viga"/>
              </a:rPr>
              <a:t>+</a:t>
            </a:r>
            <a:endParaRPr b="0" i="0" sz="3200" u="none" cap="none" strike="noStrike">
              <a:solidFill>
                <a:srgbClr val="0156D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5"/>
          <p:cNvSpPr txBox="1"/>
          <p:nvPr/>
        </p:nvSpPr>
        <p:spPr>
          <a:xfrm>
            <a:off x="5775815" y="2723277"/>
            <a:ext cx="524648" cy="759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pt-BR" sz="6000" u="none" cap="none" strike="noStrike">
                <a:solidFill>
                  <a:srgbClr val="0156D7"/>
                </a:solidFill>
                <a:latin typeface="Viga"/>
                <a:ea typeface="Viga"/>
                <a:cs typeface="Viga"/>
                <a:sym typeface="Viga"/>
              </a:rPr>
              <a:t>=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5"/>
          <p:cNvSpPr txBox="1"/>
          <p:nvPr/>
        </p:nvSpPr>
        <p:spPr>
          <a:xfrm>
            <a:off x="6674177" y="2669614"/>
            <a:ext cx="4404556" cy="759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1 ano de +</a:t>
            </a:r>
            <a:endParaRPr b="0" i="0" sz="24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pt-BR" sz="48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Aprendizagem</a:t>
            </a:r>
            <a:endParaRPr b="0" i="0" sz="24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"/>
          <p:cNvSpPr txBox="1"/>
          <p:nvPr/>
        </p:nvSpPr>
        <p:spPr>
          <a:xfrm>
            <a:off x="1491458" y="1258511"/>
            <a:ext cx="10229803" cy="7083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Dose Response: Comparação de resultado no grupo de tratamento a partir da diferença do nível de implementação.</a:t>
            </a:r>
            <a:endParaRPr b="0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1656882" y="560711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RESULTADOS DA AVALIAÇÃO DE IMPACTO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79" name="Google Shape;379;p26"/>
          <p:cNvSpPr txBox="1"/>
          <p:nvPr/>
        </p:nvSpPr>
        <p:spPr>
          <a:xfrm>
            <a:off x="7542957" y="3429000"/>
            <a:ext cx="3637233" cy="10557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Relação entre a participação nas formações e o incremento de aprendizado</a:t>
            </a:r>
            <a:endParaRPr b="1" i="0" sz="20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descr="Uma imagem contendo Diagrama&#10;&#10;Descrição gerada automaticamente" id="380" name="Google Shape;38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441" y="2218765"/>
            <a:ext cx="6678705" cy="375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"/>
          <p:cNvSpPr txBox="1"/>
          <p:nvPr/>
        </p:nvSpPr>
        <p:spPr>
          <a:xfrm>
            <a:off x="1855089" y="1081870"/>
            <a:ext cx="9198863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"/>
              <a:buNone/>
            </a:pPr>
            <a:r>
              <a:rPr b="0" i="0" lang="pt-BR" sz="2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Benefício econômico longitudinal considerando a idade economicamente ativa dos estudantes.</a:t>
            </a:r>
            <a:endParaRPr b="0" i="0" sz="2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6" name="Google Shape;386;p31"/>
          <p:cNvSpPr txBox="1"/>
          <p:nvPr/>
        </p:nvSpPr>
        <p:spPr>
          <a:xfrm>
            <a:off x="1628307" y="384070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RESULTADOS DA AVALIAÇÃO DE IMPACTO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descr="Uma imagem contendo Texto&#10;&#10;Descrição gerada automaticamente" id="387" name="Google Shape;38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4071" y="1919700"/>
            <a:ext cx="7719264" cy="434208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1"/>
          <p:cNvSpPr txBox="1"/>
          <p:nvPr/>
        </p:nvSpPr>
        <p:spPr>
          <a:xfrm>
            <a:off x="269031" y="3059157"/>
            <a:ext cx="1915040" cy="8764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pt-BR" sz="25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R$ 89 reais</a:t>
            </a:r>
            <a:endParaRPr b="1" i="0" sz="25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pt-BR" sz="25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por aluno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1"/>
          <p:cNvSpPr txBox="1"/>
          <p:nvPr/>
        </p:nvSpPr>
        <p:spPr>
          <a:xfrm>
            <a:off x="9567201" y="2607627"/>
            <a:ext cx="2352070" cy="8876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Cada aluno pode ganhar R$ 106 mil reais de renda adicional </a:t>
            </a:r>
            <a:endParaRPr b="0" i="0" sz="20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1"/>
          <p:cNvSpPr txBox="1"/>
          <p:nvPr/>
        </p:nvSpPr>
        <p:spPr>
          <a:xfrm>
            <a:off x="7464360" y="4524441"/>
            <a:ext cx="2262423" cy="8764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R$ 2,5 a 6 bilhões de renda adicional das famílias</a:t>
            </a:r>
            <a:endParaRPr b="0" i="0" sz="18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8"/>
          <p:cNvSpPr txBox="1"/>
          <p:nvPr/>
        </p:nvSpPr>
        <p:spPr>
          <a:xfrm>
            <a:off x="1883664" y="1258511"/>
            <a:ext cx="9198863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"/>
              <a:buNone/>
            </a:pPr>
            <a:r>
              <a:rPr b="0" i="0" lang="pt-BR" sz="2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Dose Response: Comparação de resultado no grupo de tratamento a partir da diferença do nível de implementação.</a:t>
            </a:r>
            <a:endParaRPr b="0" i="0" sz="2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6" name="Google Shape;396;p28"/>
          <p:cNvSpPr txBox="1"/>
          <p:nvPr/>
        </p:nvSpPr>
        <p:spPr>
          <a:xfrm>
            <a:off x="1656882" y="560711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RESULTADOS DA AVALIAÇÃO DE IMPACTO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97" name="Google Shape;397;p28"/>
          <p:cNvSpPr txBox="1"/>
          <p:nvPr/>
        </p:nvSpPr>
        <p:spPr>
          <a:xfrm>
            <a:off x="7262946" y="3148007"/>
            <a:ext cx="3775217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Comparação</a:t>
            </a:r>
            <a:r>
              <a:rPr b="1" i="0" lang="pt-BR" sz="18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 das notas dos alunos em relação ao nível de frequência dos professores e equipe gestora da escola na formação.</a:t>
            </a:r>
            <a:endParaRPr b="1" i="0" sz="1800" u="none" cap="none" strike="noStrike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nterface gráfica do usuário, Aplicativo&#10;&#10;Descrição gerada automaticamente" id="398" name="Google Shape;39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53" y="2004165"/>
            <a:ext cx="7567808" cy="4253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 txBox="1"/>
          <p:nvPr/>
        </p:nvSpPr>
        <p:spPr>
          <a:xfrm>
            <a:off x="1883664" y="1258511"/>
            <a:ext cx="9198863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Ubuntu"/>
              <a:buNone/>
            </a:pPr>
            <a:r>
              <a:rPr b="0" i="0" lang="pt-BR" sz="2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Benefício econômico longitudinal considerando a idade economicamente ativa dos estudantes</a:t>
            </a:r>
            <a:endParaRPr b="0" i="0" sz="2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4" name="Google Shape;404;p32"/>
          <p:cNvSpPr txBox="1"/>
          <p:nvPr/>
        </p:nvSpPr>
        <p:spPr>
          <a:xfrm>
            <a:off x="1656882" y="560711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i="0" lang="pt-BR" sz="4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RESULTADOS DA AVALIAÇÃO DE IMPACTO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405" name="Google Shape;405;p32"/>
          <p:cNvSpPr txBox="1"/>
          <p:nvPr/>
        </p:nvSpPr>
        <p:spPr>
          <a:xfrm>
            <a:off x="1038417" y="2777209"/>
            <a:ext cx="4189834" cy="8540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Com a expansão do PAIC em todo o território, a estimativa do potencial de benefício econômico no PIB, em termos de aumento da renda das famílias, pode alcançar: </a:t>
            </a:r>
            <a:endParaRPr b="0" i="0" sz="1800" u="none" cap="none" strike="noStrike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pt-BR" sz="44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R$ 9,9 bi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enino sorrindo posando para foto&#10;&#10;Descrição gerada automaticamente" id="406" name="Google Shape;40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9565" y="1951193"/>
            <a:ext cx="8034617" cy="4515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"/>
          <p:cNvSpPr/>
          <p:nvPr/>
        </p:nvSpPr>
        <p:spPr>
          <a:xfrm>
            <a:off x="7464330" y="729951"/>
            <a:ext cx="4018650" cy="4940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156D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"/>
          <p:cNvSpPr txBox="1"/>
          <p:nvPr/>
        </p:nvSpPr>
        <p:spPr>
          <a:xfrm>
            <a:off x="4627516" y="1775235"/>
            <a:ext cx="9739863" cy="231935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5400"/>
              <a:buFont typeface="Viga"/>
              <a:buNone/>
            </a:pPr>
            <a:r>
              <a:rPr b="1" i="0" lang="pt-BR" sz="54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Todas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7300"/>
              <a:buFont typeface="Viga"/>
              <a:buNone/>
            </a:pPr>
            <a:r>
              <a:rPr b="1" i="0" lang="pt-BR" sz="173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52</a:t>
            </a:r>
            <a:endParaRPr b="1" i="0" sz="4000" u="none" cap="none" strike="noStrike">
              <a:solidFill>
                <a:srgbClr val="70CD89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413" name="Google Shape;413;p4"/>
          <p:cNvSpPr txBox="1"/>
          <p:nvPr/>
        </p:nvSpPr>
        <p:spPr>
          <a:xfrm>
            <a:off x="8119714" y="4362767"/>
            <a:ext cx="270788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educação passam a ser contempladas pelas ações do Programa.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"/>
          <p:cNvSpPr/>
          <p:nvPr/>
        </p:nvSpPr>
        <p:spPr>
          <a:xfrm>
            <a:off x="8420590" y="3654881"/>
            <a:ext cx="256293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redes municipais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e a rede estadual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52375" y="0"/>
            <a:ext cx="9021629" cy="577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438785">
            <a:off x="1442299" y="1869803"/>
            <a:ext cx="6492253" cy="4157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"/>
          <p:cNvSpPr/>
          <p:nvPr/>
        </p:nvSpPr>
        <p:spPr>
          <a:xfrm>
            <a:off x="7601490" y="1178007"/>
            <a:ext cx="4018650" cy="4482129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156D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"/>
          <p:cNvSpPr txBox="1"/>
          <p:nvPr/>
        </p:nvSpPr>
        <p:spPr>
          <a:xfrm>
            <a:off x="7758933" y="1517920"/>
            <a:ext cx="3915261" cy="247593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7300"/>
              <a:buFont typeface="Viga"/>
              <a:buNone/>
            </a:pPr>
            <a:r>
              <a:rPr b="1" i="0" lang="pt-BR" sz="173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606</a:t>
            </a:r>
            <a:endParaRPr b="1" i="0" sz="4000" u="none" cap="none" strike="noStrike">
              <a:solidFill>
                <a:srgbClr val="70CD89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423" name="Google Shape;423;p5"/>
          <p:cNvSpPr txBox="1"/>
          <p:nvPr/>
        </p:nvSpPr>
        <p:spPr>
          <a:xfrm>
            <a:off x="7863104" y="4072879"/>
            <a:ext cx="3600046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escolas sendo acompanhadas mensalmente por meio do Sistema PAIC</a:t>
            </a:r>
            <a:endParaRPr b="0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24" name="Google Shape;42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2205" y="619711"/>
            <a:ext cx="8105900" cy="5188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"/>
          <p:cNvSpPr/>
          <p:nvPr/>
        </p:nvSpPr>
        <p:spPr>
          <a:xfrm>
            <a:off x="7601490" y="1178007"/>
            <a:ext cx="4018650" cy="4482129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156D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6"/>
          <p:cNvSpPr txBox="1"/>
          <p:nvPr/>
        </p:nvSpPr>
        <p:spPr>
          <a:xfrm>
            <a:off x="4740269" y="1890428"/>
            <a:ext cx="9739863" cy="166891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0000"/>
              <a:buFont typeface="Viga"/>
              <a:buNone/>
            </a:pPr>
            <a:r>
              <a:rPr b="1" i="0" lang="pt-BR" sz="100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4.539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6"/>
          <p:cNvSpPr txBox="1"/>
          <p:nvPr/>
        </p:nvSpPr>
        <p:spPr>
          <a:xfrm>
            <a:off x="8109970" y="3940926"/>
            <a:ext cx="3335717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profissionais da educação </a:t>
            </a:r>
            <a:endParaRPr b="0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sendo formados continuamente</a:t>
            </a:r>
            <a:endParaRPr b="0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ma imagem contendo pessoa, homem, segurando, pessoas&#10;&#10;Descrição gerada automaticamente" id="432" name="Google Shape;43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658" y="-450476"/>
            <a:ext cx="6132972" cy="730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"/>
          <p:cNvSpPr/>
          <p:nvPr/>
        </p:nvSpPr>
        <p:spPr>
          <a:xfrm>
            <a:off x="7601490" y="1178007"/>
            <a:ext cx="4018650" cy="5049057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156D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7"/>
          <p:cNvSpPr txBox="1"/>
          <p:nvPr/>
        </p:nvSpPr>
        <p:spPr>
          <a:xfrm>
            <a:off x="4770049" y="3748754"/>
            <a:ext cx="9739863" cy="166891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0"/>
              <a:buFont typeface="Viga"/>
              <a:buNone/>
            </a:pPr>
            <a:r>
              <a:rPr b="1" i="0" lang="pt-BR" sz="150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+58 </a:t>
            </a:r>
            <a:endParaRPr b="1" i="0" sz="15000" u="none" cap="none" strike="noStrike">
              <a:solidFill>
                <a:srgbClr val="70CD89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0"/>
              <a:buFont typeface="Viga"/>
              <a:buNone/>
            </a:pPr>
            <a:r>
              <a:rPr b="1" i="0" lang="pt-BR" sz="15000" u="none" cap="none" strike="noStrike">
                <a:solidFill>
                  <a:srgbClr val="70CD89"/>
                </a:solidFill>
                <a:latin typeface="Viga"/>
                <a:ea typeface="Viga"/>
                <a:cs typeface="Viga"/>
                <a:sym typeface="Viga"/>
              </a:rPr>
              <a:t>mil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"/>
          <p:cNvSpPr txBox="1"/>
          <p:nvPr/>
        </p:nvSpPr>
        <p:spPr>
          <a:xfrm>
            <a:off x="7651644" y="4957458"/>
            <a:ext cx="3968496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alunos impactados pelo programa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253" y="-1290916"/>
            <a:ext cx="6816531" cy="8148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/>
          <p:nvPr/>
        </p:nvSpPr>
        <p:spPr>
          <a:xfrm>
            <a:off x="1659546" y="1149477"/>
            <a:ext cx="10050510" cy="9660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Ganho potencial de eficiência do gasto público a partir do incremento de aprendizado</a:t>
            </a:r>
            <a:endParaRPr b="0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6" name="Google Shape;446;p30"/>
          <p:cNvSpPr txBox="1"/>
          <p:nvPr/>
        </p:nvSpPr>
        <p:spPr>
          <a:xfrm>
            <a:off x="1656882" y="560711"/>
            <a:ext cx="9891989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Viga"/>
              <a:buNone/>
            </a:pPr>
            <a:r>
              <a:rPr b="1" lang="pt-BR" sz="4000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UM GRANDE DESAFIOS PELA FRENTE</a:t>
            </a:r>
            <a:endParaRPr b="1" i="0" sz="4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447" name="Google Shape;447;p30"/>
          <p:cNvSpPr txBox="1"/>
          <p:nvPr/>
        </p:nvSpPr>
        <p:spPr>
          <a:xfrm>
            <a:off x="6769091" y="2432041"/>
            <a:ext cx="4844288" cy="293704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8" name="Google Shape;448;p30"/>
          <p:cNvSpPr/>
          <p:nvPr/>
        </p:nvSpPr>
        <p:spPr>
          <a:xfrm>
            <a:off x="1959716" y="4545400"/>
            <a:ext cx="784426" cy="271698"/>
          </a:xfrm>
          <a:custGeom>
            <a:rect b="b" l="l" r="r" t="t"/>
            <a:pathLst>
              <a:path extrusionOk="0" h="2689" w="32580">
                <a:moveTo>
                  <a:pt x="1309" y="0"/>
                </a:moveTo>
                <a:cubicBezTo>
                  <a:pt x="601" y="0"/>
                  <a:pt x="0" y="601"/>
                  <a:pt x="0" y="1344"/>
                </a:cubicBezTo>
                <a:cubicBezTo>
                  <a:pt x="0" y="1698"/>
                  <a:pt x="142" y="2052"/>
                  <a:pt x="389" y="2299"/>
                </a:cubicBezTo>
                <a:cubicBezTo>
                  <a:pt x="637" y="2547"/>
                  <a:pt x="955" y="2689"/>
                  <a:pt x="1309" y="2689"/>
                </a:cubicBezTo>
                <a:lnTo>
                  <a:pt x="32579" y="2689"/>
                </a:lnTo>
                <a:lnTo>
                  <a:pt x="32579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0"/>
          <p:cNvSpPr/>
          <p:nvPr/>
        </p:nvSpPr>
        <p:spPr>
          <a:xfrm>
            <a:off x="2744143" y="4545400"/>
            <a:ext cx="2266591" cy="271697"/>
          </a:xfrm>
          <a:custGeom>
            <a:rect b="b" l="l" r="r" t="t"/>
            <a:pathLst>
              <a:path extrusionOk="0" h="2689" w="29963">
                <a:moveTo>
                  <a:pt x="0" y="0"/>
                </a:moveTo>
                <a:lnTo>
                  <a:pt x="0" y="2689"/>
                </a:lnTo>
                <a:lnTo>
                  <a:pt x="28618" y="2689"/>
                </a:lnTo>
                <a:cubicBezTo>
                  <a:pt x="29361" y="2689"/>
                  <a:pt x="29962" y="2087"/>
                  <a:pt x="29962" y="1344"/>
                </a:cubicBezTo>
                <a:cubicBezTo>
                  <a:pt x="29962" y="991"/>
                  <a:pt x="29821" y="637"/>
                  <a:pt x="29573" y="389"/>
                </a:cubicBezTo>
                <a:cubicBezTo>
                  <a:pt x="29325" y="177"/>
                  <a:pt x="29007" y="0"/>
                  <a:pt x="28618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0"/>
          <p:cNvSpPr/>
          <p:nvPr/>
        </p:nvSpPr>
        <p:spPr>
          <a:xfrm>
            <a:off x="1949697" y="3358137"/>
            <a:ext cx="649593" cy="269081"/>
          </a:xfrm>
          <a:custGeom>
            <a:rect b="b" l="l" r="r" t="t"/>
            <a:pathLst>
              <a:path extrusionOk="0" h="2689" w="32580">
                <a:moveTo>
                  <a:pt x="1309" y="0"/>
                </a:moveTo>
                <a:cubicBezTo>
                  <a:pt x="601" y="0"/>
                  <a:pt x="0" y="601"/>
                  <a:pt x="0" y="1344"/>
                </a:cubicBezTo>
                <a:cubicBezTo>
                  <a:pt x="0" y="1698"/>
                  <a:pt x="142" y="2052"/>
                  <a:pt x="389" y="2299"/>
                </a:cubicBezTo>
                <a:cubicBezTo>
                  <a:pt x="637" y="2547"/>
                  <a:pt x="955" y="2689"/>
                  <a:pt x="1309" y="2689"/>
                </a:cubicBezTo>
                <a:lnTo>
                  <a:pt x="32579" y="2689"/>
                </a:lnTo>
                <a:lnTo>
                  <a:pt x="32579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0"/>
          <p:cNvSpPr/>
          <p:nvPr/>
        </p:nvSpPr>
        <p:spPr>
          <a:xfrm>
            <a:off x="2285539" y="3358137"/>
            <a:ext cx="2756622" cy="269081"/>
          </a:xfrm>
          <a:custGeom>
            <a:rect b="b" l="l" r="r" t="t"/>
            <a:pathLst>
              <a:path extrusionOk="0" h="2689" w="29963">
                <a:moveTo>
                  <a:pt x="0" y="0"/>
                </a:moveTo>
                <a:lnTo>
                  <a:pt x="0" y="2689"/>
                </a:lnTo>
                <a:lnTo>
                  <a:pt x="28618" y="2689"/>
                </a:lnTo>
                <a:cubicBezTo>
                  <a:pt x="29361" y="2689"/>
                  <a:pt x="29962" y="2087"/>
                  <a:pt x="29962" y="1344"/>
                </a:cubicBezTo>
                <a:cubicBezTo>
                  <a:pt x="29962" y="991"/>
                  <a:pt x="29821" y="637"/>
                  <a:pt x="29573" y="389"/>
                </a:cubicBezTo>
                <a:cubicBezTo>
                  <a:pt x="29325" y="177"/>
                  <a:pt x="29007" y="0"/>
                  <a:pt x="28618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0"/>
          <p:cNvSpPr txBox="1"/>
          <p:nvPr/>
        </p:nvSpPr>
        <p:spPr>
          <a:xfrm>
            <a:off x="1026079" y="3256388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6º ano</a:t>
            </a:r>
            <a:endParaRPr b="1" i="0" sz="60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0"/>
          <p:cNvSpPr txBox="1"/>
          <p:nvPr/>
        </p:nvSpPr>
        <p:spPr>
          <a:xfrm>
            <a:off x="1026077" y="4445208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8 º ano</a:t>
            </a:r>
            <a:endParaRPr b="1" i="0" sz="60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0"/>
          <p:cNvSpPr txBox="1"/>
          <p:nvPr/>
        </p:nvSpPr>
        <p:spPr>
          <a:xfrm>
            <a:off x="5092793" y="3275130"/>
            <a:ext cx="748680" cy="397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14,8%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0"/>
          <p:cNvSpPr txBox="1"/>
          <p:nvPr/>
        </p:nvSpPr>
        <p:spPr>
          <a:xfrm>
            <a:off x="5057869" y="4437517"/>
            <a:ext cx="752294" cy="4236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18,2%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0"/>
          <p:cNvSpPr/>
          <p:nvPr/>
        </p:nvSpPr>
        <p:spPr>
          <a:xfrm>
            <a:off x="1951891" y="3922523"/>
            <a:ext cx="706807" cy="273397"/>
          </a:xfrm>
          <a:custGeom>
            <a:rect b="b" l="l" r="r" t="t"/>
            <a:pathLst>
              <a:path extrusionOk="0" h="2689" w="32580">
                <a:moveTo>
                  <a:pt x="1309" y="0"/>
                </a:moveTo>
                <a:cubicBezTo>
                  <a:pt x="601" y="0"/>
                  <a:pt x="0" y="601"/>
                  <a:pt x="0" y="1344"/>
                </a:cubicBezTo>
                <a:cubicBezTo>
                  <a:pt x="0" y="1698"/>
                  <a:pt x="142" y="2052"/>
                  <a:pt x="389" y="2299"/>
                </a:cubicBezTo>
                <a:cubicBezTo>
                  <a:pt x="637" y="2547"/>
                  <a:pt x="955" y="2689"/>
                  <a:pt x="1309" y="2689"/>
                </a:cubicBezTo>
                <a:lnTo>
                  <a:pt x="32579" y="2689"/>
                </a:lnTo>
                <a:lnTo>
                  <a:pt x="32579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0"/>
          <p:cNvSpPr/>
          <p:nvPr/>
        </p:nvSpPr>
        <p:spPr>
          <a:xfrm>
            <a:off x="2658712" y="3922523"/>
            <a:ext cx="2342003" cy="273397"/>
          </a:xfrm>
          <a:custGeom>
            <a:rect b="b" l="l" r="r" t="t"/>
            <a:pathLst>
              <a:path extrusionOk="0" h="2689" w="29963">
                <a:moveTo>
                  <a:pt x="0" y="0"/>
                </a:moveTo>
                <a:lnTo>
                  <a:pt x="0" y="2689"/>
                </a:lnTo>
                <a:lnTo>
                  <a:pt x="28618" y="2689"/>
                </a:lnTo>
                <a:cubicBezTo>
                  <a:pt x="29361" y="2689"/>
                  <a:pt x="29962" y="2087"/>
                  <a:pt x="29962" y="1344"/>
                </a:cubicBezTo>
                <a:cubicBezTo>
                  <a:pt x="29962" y="991"/>
                  <a:pt x="29821" y="637"/>
                  <a:pt x="29573" y="389"/>
                </a:cubicBezTo>
                <a:cubicBezTo>
                  <a:pt x="29325" y="177"/>
                  <a:pt x="29007" y="0"/>
                  <a:pt x="28618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0"/>
          <p:cNvSpPr txBox="1"/>
          <p:nvPr/>
        </p:nvSpPr>
        <p:spPr>
          <a:xfrm>
            <a:off x="1026079" y="3851397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7º ano</a:t>
            </a:r>
            <a:endParaRPr b="1" i="0" sz="6000" u="none" cap="none" strike="noStrike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0"/>
          <p:cNvSpPr txBox="1"/>
          <p:nvPr/>
        </p:nvSpPr>
        <p:spPr>
          <a:xfrm>
            <a:off x="5092793" y="3847727"/>
            <a:ext cx="748680" cy="397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16,8%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0"/>
          <p:cNvSpPr/>
          <p:nvPr/>
        </p:nvSpPr>
        <p:spPr>
          <a:xfrm>
            <a:off x="1949697" y="5161392"/>
            <a:ext cx="705983" cy="263647"/>
          </a:xfrm>
          <a:custGeom>
            <a:rect b="b" l="l" r="r" t="t"/>
            <a:pathLst>
              <a:path extrusionOk="0" h="2689" w="32580">
                <a:moveTo>
                  <a:pt x="1309" y="0"/>
                </a:moveTo>
                <a:cubicBezTo>
                  <a:pt x="601" y="0"/>
                  <a:pt x="0" y="601"/>
                  <a:pt x="0" y="1344"/>
                </a:cubicBezTo>
                <a:cubicBezTo>
                  <a:pt x="0" y="1698"/>
                  <a:pt x="142" y="2052"/>
                  <a:pt x="389" y="2299"/>
                </a:cubicBezTo>
                <a:cubicBezTo>
                  <a:pt x="637" y="2547"/>
                  <a:pt x="955" y="2689"/>
                  <a:pt x="1309" y="2689"/>
                </a:cubicBezTo>
                <a:lnTo>
                  <a:pt x="32579" y="2689"/>
                </a:lnTo>
                <a:lnTo>
                  <a:pt x="32579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0"/>
          <p:cNvSpPr/>
          <p:nvPr/>
        </p:nvSpPr>
        <p:spPr>
          <a:xfrm>
            <a:off x="2655682" y="5161392"/>
            <a:ext cx="2345033" cy="263647"/>
          </a:xfrm>
          <a:custGeom>
            <a:rect b="b" l="l" r="r" t="t"/>
            <a:pathLst>
              <a:path extrusionOk="0" h="2689" w="29963">
                <a:moveTo>
                  <a:pt x="0" y="0"/>
                </a:moveTo>
                <a:lnTo>
                  <a:pt x="0" y="2689"/>
                </a:lnTo>
                <a:lnTo>
                  <a:pt x="28618" y="2689"/>
                </a:lnTo>
                <a:cubicBezTo>
                  <a:pt x="29361" y="2689"/>
                  <a:pt x="29962" y="2087"/>
                  <a:pt x="29962" y="1344"/>
                </a:cubicBezTo>
                <a:cubicBezTo>
                  <a:pt x="29962" y="991"/>
                  <a:pt x="29821" y="637"/>
                  <a:pt x="29573" y="389"/>
                </a:cubicBezTo>
                <a:cubicBezTo>
                  <a:pt x="29325" y="177"/>
                  <a:pt x="29007" y="0"/>
                  <a:pt x="28618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30"/>
          <p:cNvSpPr txBox="1"/>
          <p:nvPr/>
        </p:nvSpPr>
        <p:spPr>
          <a:xfrm>
            <a:off x="1026078" y="5161392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9º ano</a:t>
            </a:r>
            <a:endParaRPr b="1" i="0" sz="1500" u="none" cap="none" strike="noStrike">
              <a:solidFill>
                <a:srgbClr val="FFCC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3" name="Google Shape;463;p30"/>
          <p:cNvSpPr txBox="1"/>
          <p:nvPr/>
        </p:nvSpPr>
        <p:spPr>
          <a:xfrm>
            <a:off x="5042161" y="5087004"/>
            <a:ext cx="729882" cy="41242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16,5%</a:t>
            </a:r>
            <a:endParaRPr b="1" i="0" sz="1500" u="none" cap="none" strike="noStrike">
              <a:solidFill>
                <a:srgbClr val="FFCC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4" name="Google Shape;464;p30"/>
          <p:cNvSpPr/>
          <p:nvPr/>
        </p:nvSpPr>
        <p:spPr>
          <a:xfrm>
            <a:off x="1141689" y="2238542"/>
            <a:ext cx="1423981" cy="341399"/>
          </a:xfrm>
          <a:custGeom>
            <a:rect b="b" l="l" r="r" t="t"/>
            <a:pathLst>
              <a:path extrusionOk="0" h="2689" w="32580">
                <a:moveTo>
                  <a:pt x="1309" y="0"/>
                </a:moveTo>
                <a:cubicBezTo>
                  <a:pt x="601" y="0"/>
                  <a:pt x="0" y="601"/>
                  <a:pt x="0" y="1344"/>
                </a:cubicBezTo>
                <a:cubicBezTo>
                  <a:pt x="0" y="1698"/>
                  <a:pt x="142" y="2052"/>
                  <a:pt x="389" y="2299"/>
                </a:cubicBezTo>
                <a:cubicBezTo>
                  <a:pt x="637" y="2547"/>
                  <a:pt x="955" y="2689"/>
                  <a:pt x="1309" y="2689"/>
                </a:cubicBezTo>
                <a:lnTo>
                  <a:pt x="32579" y="2689"/>
                </a:lnTo>
                <a:lnTo>
                  <a:pt x="32579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0"/>
          <p:cNvSpPr/>
          <p:nvPr/>
        </p:nvSpPr>
        <p:spPr>
          <a:xfrm>
            <a:off x="2151069" y="2238542"/>
            <a:ext cx="3395354" cy="341399"/>
          </a:xfrm>
          <a:custGeom>
            <a:rect b="b" l="l" r="r" t="t"/>
            <a:pathLst>
              <a:path extrusionOk="0" h="2689" w="29963">
                <a:moveTo>
                  <a:pt x="0" y="0"/>
                </a:moveTo>
                <a:lnTo>
                  <a:pt x="0" y="2689"/>
                </a:lnTo>
                <a:lnTo>
                  <a:pt x="28618" y="2689"/>
                </a:lnTo>
                <a:cubicBezTo>
                  <a:pt x="29361" y="2689"/>
                  <a:pt x="29962" y="2087"/>
                  <a:pt x="29962" y="1344"/>
                </a:cubicBezTo>
                <a:cubicBezTo>
                  <a:pt x="29962" y="991"/>
                  <a:pt x="29821" y="637"/>
                  <a:pt x="29573" y="389"/>
                </a:cubicBezTo>
                <a:cubicBezTo>
                  <a:pt x="29325" y="177"/>
                  <a:pt x="29007" y="0"/>
                  <a:pt x="28618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0"/>
          <p:cNvSpPr txBox="1"/>
          <p:nvPr/>
        </p:nvSpPr>
        <p:spPr>
          <a:xfrm>
            <a:off x="1181940" y="1752227"/>
            <a:ext cx="1992531" cy="4083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3000"/>
              <a:buFont typeface="Ubuntu"/>
              <a:buNone/>
            </a:pPr>
            <a:r>
              <a:rPr b="1" i="0" lang="pt-BR" sz="30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16,5%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0"/>
          <p:cNvSpPr txBox="1"/>
          <p:nvPr/>
        </p:nvSpPr>
        <p:spPr>
          <a:xfrm>
            <a:off x="1144075" y="2479951"/>
            <a:ext cx="4391538" cy="6523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cada 100 crianças, aproximadamente 17 estavam com atraso escolar de 2 anos ou  mais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4416" y="2441"/>
            <a:ext cx="10964112" cy="7025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2499354" y="3149186"/>
            <a:ext cx="5512985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Viga"/>
              <a:buNone/>
            </a:pPr>
            <a:r>
              <a:rPr b="0" i="0" lang="pt-BR" sz="65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do programa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1474416" y="2489222"/>
            <a:ext cx="4810883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6500"/>
              <a:buFont typeface="Viga"/>
              <a:buNone/>
            </a:pPr>
            <a:r>
              <a:rPr b="0" i="0" lang="pt-BR" sz="65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Resultados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3"/>
          <p:cNvSpPr txBox="1"/>
          <p:nvPr/>
        </p:nvSpPr>
        <p:spPr>
          <a:xfrm>
            <a:off x="694431" y="2731200"/>
            <a:ext cx="7039061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8000"/>
              <a:buFont typeface="Viga"/>
              <a:buNone/>
            </a:pPr>
            <a:r>
              <a:rPr b="1" i="0" lang="pt-BR" sz="8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CONCLUINDO</a:t>
            </a:r>
            <a:endParaRPr b="1" i="0" sz="8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473" name="Google Shape;47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9352" y="134470"/>
            <a:ext cx="11698941" cy="657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4"/>
          <p:cNvSpPr txBox="1"/>
          <p:nvPr>
            <p:ph idx="4294967295" type="subTitle"/>
          </p:nvPr>
        </p:nvSpPr>
        <p:spPr>
          <a:xfrm>
            <a:off x="2023806" y="1647870"/>
            <a:ext cx="9630927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Os resultados de aprendizado são expressivos desde o início da implementação do programa.</a:t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79" name="Google Shape;479;p34"/>
          <p:cNvSpPr txBox="1"/>
          <p:nvPr/>
        </p:nvSpPr>
        <p:spPr>
          <a:xfrm>
            <a:off x="2023806" y="2904742"/>
            <a:ext cx="9630927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melhora dos resultados, a partir da avaliação de impacto, tem relação de causalidade comprovada com a atuação do programa liderado pelo TCE-RO.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4"/>
          <p:cNvSpPr txBox="1"/>
          <p:nvPr/>
        </p:nvSpPr>
        <p:spPr>
          <a:xfrm>
            <a:off x="2023806" y="4429765"/>
            <a:ext cx="9630927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Essa nova forma de atuar do TCERO gera impacto significativo nos resultados das políticas públicas de alfabetização em todo o território.</a:t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1" name="Google Shape;481;p34"/>
          <p:cNvSpPr/>
          <p:nvPr/>
        </p:nvSpPr>
        <p:spPr>
          <a:xfrm>
            <a:off x="1440887" y="1731523"/>
            <a:ext cx="431990" cy="36917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4"/>
          <p:cNvSpPr/>
          <p:nvPr/>
        </p:nvSpPr>
        <p:spPr>
          <a:xfrm>
            <a:off x="1440887" y="3066357"/>
            <a:ext cx="431990" cy="36917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4"/>
          <p:cNvSpPr/>
          <p:nvPr/>
        </p:nvSpPr>
        <p:spPr>
          <a:xfrm>
            <a:off x="1440887" y="4542143"/>
            <a:ext cx="431990" cy="367197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"/>
          <p:cNvSpPr txBox="1"/>
          <p:nvPr/>
        </p:nvSpPr>
        <p:spPr>
          <a:xfrm>
            <a:off x="850865" y="1824244"/>
            <a:ext cx="7039061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8000"/>
              <a:buFont typeface="Viga"/>
              <a:buNone/>
            </a:pPr>
            <a:r>
              <a:rPr b="1" i="0" lang="pt-BR" sz="8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PRÓXIMOS</a:t>
            </a:r>
            <a:endParaRPr b="1" i="0" sz="8000" u="none" cap="none" strike="noStrike">
              <a:solidFill>
                <a:srgbClr val="FFC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descr="Menino com raquete de tênis&#10;&#10;Descrição gerada automaticamente" id="489" name="Google Shape;48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73824" y="134470"/>
            <a:ext cx="11777382" cy="66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5"/>
          <p:cNvSpPr txBox="1"/>
          <p:nvPr/>
        </p:nvSpPr>
        <p:spPr>
          <a:xfrm>
            <a:off x="3113019" y="2924936"/>
            <a:ext cx="7039061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Viga"/>
              <a:buNone/>
            </a:pPr>
            <a:r>
              <a:rPr b="1" i="0" lang="pt-BR" sz="8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PASSOS</a:t>
            </a:r>
            <a:endParaRPr b="1" i="0" sz="8000" u="none" cap="none" strike="noStrike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6"/>
          <p:cNvSpPr txBox="1"/>
          <p:nvPr>
            <p:ph idx="4294967295" type="subTitle"/>
          </p:nvPr>
        </p:nvSpPr>
        <p:spPr>
          <a:xfrm>
            <a:off x="1965078" y="1819222"/>
            <a:ext cx="9374896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continuidade do PAIC é uma premissa fundamental para o alcance dos resultados. </a:t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6" name="Google Shape;496;p36"/>
          <p:cNvSpPr txBox="1"/>
          <p:nvPr/>
        </p:nvSpPr>
        <p:spPr>
          <a:xfrm>
            <a:off x="1962562" y="3105077"/>
            <a:ext cx="9374896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Para potencializar a efetividade e os benefícios é importante assegurar recursos ao +PAIC - estratégia iniciada este ano para melhorar a qualidade da educação infantil. A expectativa é gerar mais alfabetização em menos tempo com o +PAIC.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6"/>
          <p:cNvSpPr/>
          <p:nvPr/>
        </p:nvSpPr>
        <p:spPr>
          <a:xfrm>
            <a:off x="1427878" y="2002376"/>
            <a:ext cx="431990" cy="36917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6"/>
          <p:cNvSpPr/>
          <p:nvPr/>
        </p:nvSpPr>
        <p:spPr>
          <a:xfrm>
            <a:off x="1425362" y="3422893"/>
            <a:ext cx="431990" cy="36917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7"/>
          <p:cNvSpPr txBox="1"/>
          <p:nvPr>
            <p:ph idx="4294967295" type="subTitle"/>
          </p:nvPr>
        </p:nvSpPr>
        <p:spPr>
          <a:xfrm>
            <a:off x="2050803" y="1339244"/>
            <a:ext cx="9374896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Outras oportunidades estão no horizonte para dar potência aos resultados. Uma delas é a avaliação da qualidade da educação infantil, que verifica a estrutura e materiais disponíveis e o aprendizado dos estudantes anualmente.</a:t>
            </a:r>
            <a:b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</a:b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4" name="Google Shape;504;p37"/>
          <p:cNvSpPr txBox="1"/>
          <p:nvPr/>
        </p:nvSpPr>
        <p:spPr>
          <a:xfrm>
            <a:off x="2050803" y="3499053"/>
            <a:ext cx="9374896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Será iniciada uma estratégia de fortalecimento da gestão orientada a resultados que apoiará as redes na definição de metas no nível escola, na estruturação de política de incentivos e na criação de rotinas de mentoria com os gestores das escolas.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b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</a:b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05" name="Google Shape;505;p37"/>
          <p:cNvSpPr/>
          <p:nvPr/>
        </p:nvSpPr>
        <p:spPr>
          <a:xfrm>
            <a:off x="1513603" y="1522398"/>
            <a:ext cx="431990" cy="36917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37"/>
          <p:cNvSpPr/>
          <p:nvPr/>
        </p:nvSpPr>
        <p:spPr>
          <a:xfrm>
            <a:off x="1513603" y="3609460"/>
            <a:ext cx="431990" cy="36917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"/>
          <p:cNvSpPr txBox="1"/>
          <p:nvPr>
            <p:ph idx="4294967295" type="subTitle"/>
          </p:nvPr>
        </p:nvSpPr>
        <p:spPr>
          <a:xfrm>
            <a:off x="1965078" y="1410682"/>
            <a:ext cx="9374896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Foi dado início ainda ao monitoramento do PROALFA, estratégia por meio da qual o TCE-RO fará a verificação constante do cumprimento das obrigações da SEDUC no regime de colaboração com os municípios (SAERO, materiais didáticos, formações, política de incentivos).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b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</a:br>
            <a:b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</a:b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12" name="Google Shape;512;p38"/>
          <p:cNvSpPr/>
          <p:nvPr/>
        </p:nvSpPr>
        <p:spPr>
          <a:xfrm>
            <a:off x="1427878" y="1593836"/>
            <a:ext cx="431990" cy="36917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rgbClr val="70CD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1543" y="3773376"/>
            <a:ext cx="5137621" cy="329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438785">
            <a:off x="1071440" y="1357788"/>
            <a:ext cx="4615139" cy="2955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nino com raquete de tênis&#10;&#10;Descrição gerada automaticamente" id="519" name="Google Shape;519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128314" y="0"/>
            <a:ext cx="6521418" cy="36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7946" y="3382879"/>
            <a:ext cx="5482408" cy="3082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Texto&#10;&#10;Descrição gerada automaticamente" id="521" name="Google Shape;521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8298" y="267145"/>
            <a:ext cx="5997433" cy="3373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nino com raquete de tênis&#10;&#10;Descrição gerada automaticamente" id="522" name="Google Shape;522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58238" y="3880463"/>
            <a:ext cx="4826253" cy="271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98068" y="0"/>
            <a:ext cx="3893593" cy="390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267625" y="3567600"/>
            <a:ext cx="4817250" cy="271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g316c08ac72d_0_601"/>
          <p:cNvGrpSpPr/>
          <p:nvPr/>
        </p:nvGrpSpPr>
        <p:grpSpPr>
          <a:xfrm>
            <a:off x="5902143" y="1719956"/>
            <a:ext cx="5679844" cy="4589407"/>
            <a:chOff x="4426718" y="1289999"/>
            <a:chExt cx="4259989" cy="3442141"/>
          </a:xfrm>
        </p:grpSpPr>
        <p:grpSp>
          <p:nvGrpSpPr>
            <p:cNvPr id="530" name="Google Shape;530;g316c08ac72d_0_601"/>
            <p:cNvGrpSpPr/>
            <p:nvPr/>
          </p:nvGrpSpPr>
          <p:grpSpPr>
            <a:xfrm rot="-5400000">
              <a:off x="4835642" y="881075"/>
              <a:ext cx="3442141" cy="4259989"/>
              <a:chOff x="765675" y="2230325"/>
              <a:chExt cx="1093125" cy="1352850"/>
            </a:xfrm>
          </p:grpSpPr>
          <p:sp>
            <p:nvSpPr>
              <p:cNvPr id="531" name="Google Shape;531;g316c08ac72d_0_601"/>
              <p:cNvSpPr/>
              <p:nvPr/>
            </p:nvSpPr>
            <p:spPr>
              <a:xfrm>
                <a:off x="944500" y="2231950"/>
                <a:ext cx="739550" cy="1278475"/>
              </a:xfrm>
              <a:custGeom>
                <a:rect b="b" l="l" r="r" t="t"/>
                <a:pathLst>
                  <a:path extrusionOk="0" h="51139" w="29582">
                    <a:moveTo>
                      <a:pt x="11562" y="0"/>
                    </a:moveTo>
                    <a:lnTo>
                      <a:pt x="1" y="19854"/>
                    </a:lnTo>
                    <a:lnTo>
                      <a:pt x="18009" y="51139"/>
                    </a:lnTo>
                    <a:lnTo>
                      <a:pt x="29581" y="31296"/>
                    </a:lnTo>
                    <a:lnTo>
                      <a:pt x="1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g316c08ac72d_0_601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h="31318" w="18031">
                    <a:moveTo>
                      <a:pt x="22" y="0"/>
                    </a:moveTo>
                    <a:lnTo>
                      <a:pt x="0" y="33"/>
                    </a:lnTo>
                    <a:lnTo>
                      <a:pt x="18009" y="31317"/>
                    </a:lnTo>
                    <a:lnTo>
                      <a:pt x="18030" y="312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g316c08ac72d_0_601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fill="none" h="31318" w="18031">
                    <a:moveTo>
                      <a:pt x="22" y="0"/>
                    </a:moveTo>
                    <a:lnTo>
                      <a:pt x="18030" y="31285"/>
                    </a:lnTo>
                    <a:lnTo>
                      <a:pt x="18030" y="31285"/>
                    </a:lnTo>
                    <a:lnTo>
                      <a:pt x="18009" y="3131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g316c08ac72d_0_601"/>
              <p:cNvSpPr/>
              <p:nvPr/>
            </p:nvSpPr>
            <p:spPr>
              <a:xfrm>
                <a:off x="770550" y="2728300"/>
                <a:ext cx="624200" cy="854875"/>
              </a:xfrm>
              <a:custGeom>
                <a:rect b="b" l="l" r="r" t="t"/>
                <a:pathLst>
                  <a:path extrusionOk="0" h="34195" w="24968">
                    <a:moveTo>
                      <a:pt x="6959" y="0"/>
                    </a:moveTo>
                    <a:lnTo>
                      <a:pt x="6861" y="142"/>
                    </a:lnTo>
                    <a:lnTo>
                      <a:pt x="6763" y="294"/>
                    </a:lnTo>
                    <a:lnTo>
                      <a:pt x="6753" y="304"/>
                    </a:lnTo>
                    <a:lnTo>
                      <a:pt x="6546" y="576"/>
                    </a:lnTo>
                    <a:lnTo>
                      <a:pt x="6525" y="608"/>
                    </a:lnTo>
                    <a:lnTo>
                      <a:pt x="6308" y="858"/>
                    </a:lnTo>
                    <a:lnTo>
                      <a:pt x="6286" y="880"/>
                    </a:lnTo>
                    <a:lnTo>
                      <a:pt x="6036" y="1119"/>
                    </a:lnTo>
                    <a:lnTo>
                      <a:pt x="6014" y="1140"/>
                    </a:lnTo>
                    <a:lnTo>
                      <a:pt x="5732" y="1390"/>
                    </a:lnTo>
                    <a:lnTo>
                      <a:pt x="5428" y="1629"/>
                    </a:lnTo>
                    <a:lnTo>
                      <a:pt x="5124" y="1835"/>
                    </a:lnTo>
                    <a:lnTo>
                      <a:pt x="4940" y="1954"/>
                    </a:lnTo>
                    <a:lnTo>
                      <a:pt x="4777" y="2052"/>
                    </a:lnTo>
                    <a:lnTo>
                      <a:pt x="4701" y="2096"/>
                    </a:lnTo>
                    <a:lnTo>
                      <a:pt x="4430" y="2237"/>
                    </a:lnTo>
                    <a:lnTo>
                      <a:pt x="4397" y="2258"/>
                    </a:lnTo>
                    <a:lnTo>
                      <a:pt x="4061" y="2410"/>
                    </a:lnTo>
                    <a:lnTo>
                      <a:pt x="4039" y="2421"/>
                    </a:lnTo>
                    <a:lnTo>
                      <a:pt x="3702" y="2551"/>
                    </a:lnTo>
                    <a:lnTo>
                      <a:pt x="3681" y="2562"/>
                    </a:lnTo>
                    <a:lnTo>
                      <a:pt x="3333" y="2682"/>
                    </a:lnTo>
                    <a:lnTo>
                      <a:pt x="3312" y="2682"/>
                    </a:lnTo>
                    <a:lnTo>
                      <a:pt x="2975" y="2769"/>
                    </a:lnTo>
                    <a:lnTo>
                      <a:pt x="2942" y="2779"/>
                    </a:lnTo>
                    <a:lnTo>
                      <a:pt x="2595" y="2845"/>
                    </a:lnTo>
                    <a:lnTo>
                      <a:pt x="2584" y="2845"/>
                    </a:lnTo>
                    <a:lnTo>
                      <a:pt x="2411" y="2866"/>
                    </a:lnTo>
                    <a:lnTo>
                      <a:pt x="2248" y="2888"/>
                    </a:lnTo>
                    <a:lnTo>
                      <a:pt x="2215" y="2888"/>
                    </a:lnTo>
                    <a:lnTo>
                      <a:pt x="2041" y="2899"/>
                    </a:lnTo>
                    <a:lnTo>
                      <a:pt x="1716" y="2899"/>
                    </a:lnTo>
                    <a:lnTo>
                      <a:pt x="1553" y="2888"/>
                    </a:lnTo>
                    <a:lnTo>
                      <a:pt x="1531" y="2888"/>
                    </a:lnTo>
                    <a:lnTo>
                      <a:pt x="1249" y="2845"/>
                    </a:lnTo>
                    <a:lnTo>
                      <a:pt x="1217" y="2834"/>
                    </a:lnTo>
                    <a:lnTo>
                      <a:pt x="978" y="2769"/>
                    </a:lnTo>
                    <a:lnTo>
                      <a:pt x="934" y="2758"/>
                    </a:lnTo>
                    <a:lnTo>
                      <a:pt x="717" y="2671"/>
                    </a:lnTo>
                    <a:lnTo>
                      <a:pt x="695" y="2660"/>
                    </a:lnTo>
                    <a:lnTo>
                      <a:pt x="587" y="2606"/>
                    </a:lnTo>
                    <a:lnTo>
                      <a:pt x="489" y="2541"/>
                    </a:lnTo>
                    <a:lnTo>
                      <a:pt x="359" y="2454"/>
                    </a:lnTo>
                    <a:lnTo>
                      <a:pt x="240" y="2345"/>
                    </a:lnTo>
                    <a:lnTo>
                      <a:pt x="185" y="2291"/>
                    </a:lnTo>
                    <a:lnTo>
                      <a:pt x="88" y="2171"/>
                    </a:lnTo>
                    <a:lnTo>
                      <a:pt x="1" y="2041"/>
                    </a:lnTo>
                    <a:lnTo>
                      <a:pt x="1" y="2041"/>
                    </a:lnTo>
                    <a:lnTo>
                      <a:pt x="18009" y="33326"/>
                    </a:lnTo>
                    <a:lnTo>
                      <a:pt x="18096" y="33456"/>
                    </a:lnTo>
                    <a:lnTo>
                      <a:pt x="18194" y="33575"/>
                    </a:lnTo>
                    <a:lnTo>
                      <a:pt x="18248" y="33630"/>
                    </a:lnTo>
                    <a:lnTo>
                      <a:pt x="18368" y="33738"/>
                    </a:lnTo>
                    <a:lnTo>
                      <a:pt x="18498" y="33836"/>
                    </a:lnTo>
                    <a:lnTo>
                      <a:pt x="18596" y="33901"/>
                    </a:lnTo>
                    <a:lnTo>
                      <a:pt x="18704" y="33955"/>
                    </a:lnTo>
                    <a:lnTo>
                      <a:pt x="18715" y="33955"/>
                    </a:lnTo>
                    <a:lnTo>
                      <a:pt x="18737" y="33966"/>
                    </a:lnTo>
                    <a:lnTo>
                      <a:pt x="18867" y="34020"/>
                    </a:lnTo>
                    <a:lnTo>
                      <a:pt x="18943" y="34042"/>
                    </a:lnTo>
                    <a:lnTo>
                      <a:pt x="18986" y="34064"/>
                    </a:lnTo>
                    <a:lnTo>
                      <a:pt x="19019" y="34075"/>
                    </a:lnTo>
                    <a:lnTo>
                      <a:pt x="19171" y="34118"/>
                    </a:lnTo>
                    <a:lnTo>
                      <a:pt x="19225" y="34129"/>
                    </a:lnTo>
                    <a:lnTo>
                      <a:pt x="19269" y="34129"/>
                    </a:lnTo>
                    <a:lnTo>
                      <a:pt x="19323" y="34140"/>
                    </a:lnTo>
                    <a:lnTo>
                      <a:pt x="19453" y="34161"/>
                    </a:lnTo>
                    <a:lnTo>
                      <a:pt x="19540" y="34172"/>
                    </a:lnTo>
                    <a:lnTo>
                      <a:pt x="19562" y="34172"/>
                    </a:lnTo>
                    <a:lnTo>
                      <a:pt x="19594" y="34183"/>
                    </a:lnTo>
                    <a:lnTo>
                      <a:pt x="19735" y="34183"/>
                    </a:lnTo>
                    <a:lnTo>
                      <a:pt x="19876" y="34194"/>
                    </a:lnTo>
                    <a:lnTo>
                      <a:pt x="20018" y="34194"/>
                    </a:lnTo>
                    <a:lnTo>
                      <a:pt x="20159" y="34183"/>
                    </a:lnTo>
                    <a:lnTo>
                      <a:pt x="20224" y="34183"/>
                    </a:lnTo>
                    <a:lnTo>
                      <a:pt x="20256" y="34172"/>
                    </a:lnTo>
                    <a:lnTo>
                      <a:pt x="20300" y="34172"/>
                    </a:lnTo>
                    <a:lnTo>
                      <a:pt x="20452" y="34161"/>
                    </a:lnTo>
                    <a:lnTo>
                      <a:pt x="20593" y="34140"/>
                    </a:lnTo>
                    <a:lnTo>
                      <a:pt x="20604" y="34140"/>
                    </a:lnTo>
                    <a:lnTo>
                      <a:pt x="20745" y="34118"/>
                    </a:lnTo>
                    <a:lnTo>
                      <a:pt x="20897" y="34086"/>
                    </a:lnTo>
                    <a:lnTo>
                      <a:pt x="20951" y="34075"/>
                    </a:lnTo>
                    <a:lnTo>
                      <a:pt x="20984" y="34064"/>
                    </a:lnTo>
                    <a:lnTo>
                      <a:pt x="21049" y="34053"/>
                    </a:lnTo>
                    <a:lnTo>
                      <a:pt x="21212" y="34010"/>
                    </a:lnTo>
                    <a:lnTo>
                      <a:pt x="21320" y="33977"/>
                    </a:lnTo>
                    <a:lnTo>
                      <a:pt x="21342" y="33966"/>
                    </a:lnTo>
                    <a:lnTo>
                      <a:pt x="21364" y="33966"/>
                    </a:lnTo>
                    <a:lnTo>
                      <a:pt x="21516" y="33912"/>
                    </a:lnTo>
                    <a:lnTo>
                      <a:pt x="21668" y="33868"/>
                    </a:lnTo>
                    <a:lnTo>
                      <a:pt x="21689" y="33858"/>
                    </a:lnTo>
                    <a:lnTo>
                      <a:pt x="21711" y="33847"/>
                    </a:lnTo>
                    <a:lnTo>
                      <a:pt x="21809" y="33814"/>
                    </a:lnTo>
                    <a:lnTo>
                      <a:pt x="21950" y="33749"/>
                    </a:lnTo>
                    <a:lnTo>
                      <a:pt x="22058" y="33706"/>
                    </a:lnTo>
                    <a:lnTo>
                      <a:pt x="22069" y="33706"/>
                    </a:lnTo>
                    <a:lnTo>
                      <a:pt x="22091" y="33695"/>
                    </a:lnTo>
                    <a:lnTo>
                      <a:pt x="22232" y="33630"/>
                    </a:lnTo>
                    <a:lnTo>
                      <a:pt x="22384" y="33554"/>
                    </a:lnTo>
                    <a:lnTo>
                      <a:pt x="22406" y="33543"/>
                    </a:lnTo>
                    <a:lnTo>
                      <a:pt x="22438" y="33532"/>
                    </a:lnTo>
                    <a:lnTo>
                      <a:pt x="22569" y="33467"/>
                    </a:lnTo>
                    <a:lnTo>
                      <a:pt x="22720" y="33380"/>
                    </a:lnTo>
                    <a:lnTo>
                      <a:pt x="22796" y="33337"/>
                    </a:lnTo>
                    <a:lnTo>
                      <a:pt x="22818" y="33326"/>
                    </a:lnTo>
                    <a:lnTo>
                      <a:pt x="22948" y="33239"/>
                    </a:lnTo>
                    <a:lnTo>
                      <a:pt x="23144" y="33119"/>
                    </a:lnTo>
                    <a:lnTo>
                      <a:pt x="23166" y="33109"/>
                    </a:lnTo>
                    <a:lnTo>
                      <a:pt x="23437" y="32924"/>
                    </a:lnTo>
                    <a:lnTo>
                      <a:pt x="23611" y="32794"/>
                    </a:lnTo>
                    <a:lnTo>
                      <a:pt x="23741" y="32685"/>
                    </a:lnTo>
                    <a:lnTo>
                      <a:pt x="23752" y="32674"/>
                    </a:lnTo>
                    <a:lnTo>
                      <a:pt x="23882" y="32566"/>
                    </a:lnTo>
                    <a:lnTo>
                      <a:pt x="24012" y="32457"/>
                    </a:lnTo>
                    <a:lnTo>
                      <a:pt x="24023" y="32436"/>
                    </a:lnTo>
                    <a:lnTo>
                      <a:pt x="24045" y="32414"/>
                    </a:lnTo>
                    <a:lnTo>
                      <a:pt x="24132" y="32338"/>
                    </a:lnTo>
                    <a:lnTo>
                      <a:pt x="24262" y="32208"/>
                    </a:lnTo>
                    <a:lnTo>
                      <a:pt x="24294" y="32175"/>
                    </a:lnTo>
                    <a:lnTo>
                      <a:pt x="24316" y="32142"/>
                    </a:lnTo>
                    <a:lnTo>
                      <a:pt x="24381" y="32077"/>
                    </a:lnTo>
                    <a:lnTo>
                      <a:pt x="24490" y="31947"/>
                    </a:lnTo>
                    <a:lnTo>
                      <a:pt x="24544" y="31893"/>
                    </a:lnTo>
                    <a:lnTo>
                      <a:pt x="24566" y="31860"/>
                    </a:lnTo>
                    <a:lnTo>
                      <a:pt x="24598" y="31817"/>
                    </a:lnTo>
                    <a:lnTo>
                      <a:pt x="24696" y="31697"/>
                    </a:lnTo>
                    <a:lnTo>
                      <a:pt x="24761" y="31600"/>
                    </a:lnTo>
                    <a:lnTo>
                      <a:pt x="24772" y="31578"/>
                    </a:lnTo>
                    <a:lnTo>
                      <a:pt x="24794" y="31567"/>
                    </a:lnTo>
                    <a:lnTo>
                      <a:pt x="24870" y="31437"/>
                    </a:lnTo>
                    <a:lnTo>
                      <a:pt x="24946" y="31317"/>
                    </a:lnTo>
                    <a:lnTo>
                      <a:pt x="24967" y="31285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EBAF6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g316c08ac72d_0_601"/>
              <p:cNvSpPr/>
              <p:nvPr/>
            </p:nvSpPr>
            <p:spPr>
              <a:xfrm>
                <a:off x="765675" y="2230875"/>
                <a:ext cx="467875" cy="569900"/>
              </a:xfrm>
              <a:custGeom>
                <a:rect b="b" l="l" r="r" t="t"/>
                <a:pathLst>
                  <a:path extrusionOk="0" h="22796" w="18715">
                    <a:moveTo>
                      <a:pt x="11974" y="0"/>
                    </a:moveTo>
                    <a:lnTo>
                      <a:pt x="402" y="19854"/>
                    </a:lnTo>
                    <a:lnTo>
                      <a:pt x="326" y="19995"/>
                    </a:lnTo>
                    <a:lnTo>
                      <a:pt x="250" y="20147"/>
                    </a:lnTo>
                    <a:lnTo>
                      <a:pt x="185" y="20299"/>
                    </a:lnTo>
                    <a:lnTo>
                      <a:pt x="131" y="20440"/>
                    </a:lnTo>
                    <a:lnTo>
                      <a:pt x="87" y="20581"/>
                    </a:lnTo>
                    <a:lnTo>
                      <a:pt x="44" y="20722"/>
                    </a:lnTo>
                    <a:lnTo>
                      <a:pt x="22" y="20853"/>
                    </a:lnTo>
                    <a:lnTo>
                      <a:pt x="0" y="20994"/>
                    </a:lnTo>
                    <a:lnTo>
                      <a:pt x="0" y="21124"/>
                    </a:lnTo>
                    <a:lnTo>
                      <a:pt x="0" y="21244"/>
                    </a:lnTo>
                    <a:lnTo>
                      <a:pt x="11" y="21374"/>
                    </a:lnTo>
                    <a:lnTo>
                      <a:pt x="22" y="21493"/>
                    </a:lnTo>
                    <a:lnTo>
                      <a:pt x="55" y="21602"/>
                    </a:lnTo>
                    <a:lnTo>
                      <a:pt x="87" y="21721"/>
                    </a:lnTo>
                    <a:lnTo>
                      <a:pt x="131" y="21819"/>
                    </a:lnTo>
                    <a:lnTo>
                      <a:pt x="185" y="21927"/>
                    </a:lnTo>
                    <a:lnTo>
                      <a:pt x="250" y="22025"/>
                    </a:lnTo>
                    <a:lnTo>
                      <a:pt x="315" y="22112"/>
                    </a:lnTo>
                    <a:lnTo>
                      <a:pt x="391" y="22199"/>
                    </a:lnTo>
                    <a:lnTo>
                      <a:pt x="478" y="22286"/>
                    </a:lnTo>
                    <a:lnTo>
                      <a:pt x="565" y="22362"/>
                    </a:lnTo>
                    <a:lnTo>
                      <a:pt x="673" y="22438"/>
                    </a:lnTo>
                    <a:lnTo>
                      <a:pt x="782" y="22503"/>
                    </a:lnTo>
                    <a:lnTo>
                      <a:pt x="890" y="22557"/>
                    </a:lnTo>
                    <a:lnTo>
                      <a:pt x="1010" y="22611"/>
                    </a:lnTo>
                    <a:lnTo>
                      <a:pt x="1140" y="22666"/>
                    </a:lnTo>
                    <a:lnTo>
                      <a:pt x="1281" y="22698"/>
                    </a:lnTo>
                    <a:lnTo>
                      <a:pt x="1422" y="22731"/>
                    </a:lnTo>
                    <a:lnTo>
                      <a:pt x="1574" y="22763"/>
                    </a:lnTo>
                    <a:lnTo>
                      <a:pt x="1737" y="22785"/>
                    </a:lnTo>
                    <a:lnTo>
                      <a:pt x="1900" y="22796"/>
                    </a:lnTo>
                    <a:lnTo>
                      <a:pt x="2247" y="22796"/>
                    </a:lnTo>
                    <a:lnTo>
                      <a:pt x="2421" y="22785"/>
                    </a:lnTo>
                    <a:lnTo>
                      <a:pt x="2606" y="22774"/>
                    </a:lnTo>
                    <a:lnTo>
                      <a:pt x="2790" y="22742"/>
                    </a:lnTo>
                    <a:lnTo>
                      <a:pt x="2964" y="22709"/>
                    </a:lnTo>
                    <a:lnTo>
                      <a:pt x="3148" y="22676"/>
                    </a:lnTo>
                    <a:lnTo>
                      <a:pt x="3517" y="22579"/>
                    </a:lnTo>
                    <a:lnTo>
                      <a:pt x="3886" y="22459"/>
                    </a:lnTo>
                    <a:lnTo>
                      <a:pt x="4245" y="22307"/>
                    </a:lnTo>
                    <a:lnTo>
                      <a:pt x="4603" y="22144"/>
                    </a:lnTo>
                    <a:lnTo>
                      <a:pt x="4950" y="21960"/>
                    </a:lnTo>
                    <a:lnTo>
                      <a:pt x="5298" y="21754"/>
                    </a:lnTo>
                    <a:lnTo>
                      <a:pt x="5623" y="21526"/>
                    </a:lnTo>
                    <a:lnTo>
                      <a:pt x="5927" y="21287"/>
                    </a:lnTo>
                    <a:lnTo>
                      <a:pt x="6220" y="21037"/>
                    </a:lnTo>
                    <a:lnTo>
                      <a:pt x="6492" y="20766"/>
                    </a:lnTo>
                    <a:lnTo>
                      <a:pt x="6611" y="20625"/>
                    </a:lnTo>
                    <a:lnTo>
                      <a:pt x="6741" y="20484"/>
                    </a:lnTo>
                    <a:lnTo>
                      <a:pt x="6850" y="20343"/>
                    </a:lnTo>
                    <a:lnTo>
                      <a:pt x="6958" y="20191"/>
                    </a:lnTo>
                    <a:lnTo>
                      <a:pt x="7056" y="20049"/>
                    </a:lnTo>
                    <a:lnTo>
                      <a:pt x="7154" y="19897"/>
                    </a:lnTo>
                    <a:lnTo>
                      <a:pt x="18715" y="43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FFD29B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g316c08ac72d_0_601"/>
              <p:cNvSpPr/>
              <p:nvPr/>
            </p:nvSpPr>
            <p:spPr>
              <a:xfrm>
                <a:off x="852775" y="2763850"/>
                <a:ext cx="8725" cy="1925"/>
              </a:xfrm>
              <a:custGeom>
                <a:rect b="b" l="l" r="r" t="t"/>
                <a:pathLst>
                  <a:path extrusionOk="0" h="77" w="349">
                    <a:moveTo>
                      <a:pt x="305" y="0"/>
                    </a:moveTo>
                    <a:lnTo>
                      <a:pt x="153" y="22"/>
                    </a:lnTo>
                    <a:lnTo>
                      <a:pt x="1" y="44"/>
                    </a:lnTo>
                    <a:lnTo>
                      <a:pt x="164" y="66"/>
                    </a:lnTo>
                    <a:lnTo>
                      <a:pt x="348" y="7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g316c08ac72d_0_601"/>
              <p:cNvSpPr/>
              <p:nvPr/>
            </p:nvSpPr>
            <p:spPr>
              <a:xfrm>
                <a:off x="825925" y="2230875"/>
                <a:ext cx="387550" cy="534075"/>
              </a:xfrm>
              <a:custGeom>
                <a:rect b="b" l="l" r="r" t="t"/>
                <a:pathLst>
                  <a:path extrusionOk="0" h="21363" w="15502">
                    <a:moveTo>
                      <a:pt x="11604" y="0"/>
                    </a:moveTo>
                    <a:lnTo>
                      <a:pt x="282" y="19366"/>
                    </a:lnTo>
                    <a:lnTo>
                      <a:pt x="174" y="19550"/>
                    </a:lnTo>
                    <a:lnTo>
                      <a:pt x="98" y="19735"/>
                    </a:lnTo>
                    <a:lnTo>
                      <a:pt x="44" y="19908"/>
                    </a:lnTo>
                    <a:lnTo>
                      <a:pt x="11" y="20071"/>
                    </a:lnTo>
                    <a:lnTo>
                      <a:pt x="0" y="20245"/>
                    </a:lnTo>
                    <a:lnTo>
                      <a:pt x="0" y="20397"/>
                    </a:lnTo>
                    <a:lnTo>
                      <a:pt x="33" y="20538"/>
                    </a:lnTo>
                    <a:lnTo>
                      <a:pt x="76" y="20679"/>
                    </a:lnTo>
                    <a:lnTo>
                      <a:pt x="141" y="20809"/>
                    </a:lnTo>
                    <a:lnTo>
                      <a:pt x="217" y="20929"/>
                    </a:lnTo>
                    <a:lnTo>
                      <a:pt x="315" y="21037"/>
                    </a:lnTo>
                    <a:lnTo>
                      <a:pt x="434" y="21124"/>
                    </a:lnTo>
                    <a:lnTo>
                      <a:pt x="565" y="21211"/>
                    </a:lnTo>
                    <a:lnTo>
                      <a:pt x="717" y="21276"/>
                    </a:lnTo>
                    <a:lnTo>
                      <a:pt x="890" y="21330"/>
                    </a:lnTo>
                    <a:lnTo>
                      <a:pt x="1075" y="21363"/>
                    </a:lnTo>
                    <a:lnTo>
                      <a:pt x="1227" y="21341"/>
                    </a:lnTo>
                    <a:lnTo>
                      <a:pt x="1379" y="21319"/>
                    </a:lnTo>
                    <a:lnTo>
                      <a:pt x="1585" y="21265"/>
                    </a:lnTo>
                    <a:lnTo>
                      <a:pt x="1802" y="21200"/>
                    </a:lnTo>
                    <a:lnTo>
                      <a:pt x="2008" y="21124"/>
                    </a:lnTo>
                    <a:lnTo>
                      <a:pt x="2215" y="21048"/>
                    </a:lnTo>
                    <a:lnTo>
                      <a:pt x="2410" y="20950"/>
                    </a:lnTo>
                    <a:lnTo>
                      <a:pt x="2616" y="20842"/>
                    </a:lnTo>
                    <a:lnTo>
                      <a:pt x="2801" y="20733"/>
                    </a:lnTo>
                    <a:lnTo>
                      <a:pt x="2996" y="20603"/>
                    </a:lnTo>
                    <a:lnTo>
                      <a:pt x="3181" y="20473"/>
                    </a:lnTo>
                    <a:lnTo>
                      <a:pt x="3354" y="20343"/>
                    </a:lnTo>
                    <a:lnTo>
                      <a:pt x="3517" y="20191"/>
                    </a:lnTo>
                    <a:lnTo>
                      <a:pt x="3669" y="20049"/>
                    </a:lnTo>
                    <a:lnTo>
                      <a:pt x="3821" y="19887"/>
                    </a:lnTo>
                    <a:lnTo>
                      <a:pt x="3951" y="19724"/>
                    </a:lnTo>
                    <a:lnTo>
                      <a:pt x="4071" y="19561"/>
                    </a:lnTo>
                    <a:lnTo>
                      <a:pt x="4179" y="19387"/>
                    </a:lnTo>
                    <a:lnTo>
                      <a:pt x="15501" y="33"/>
                    </a:lnTo>
                    <a:lnTo>
                      <a:pt x="11604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g316c08ac72d_0_601"/>
              <p:cNvSpPr/>
              <p:nvPr/>
            </p:nvSpPr>
            <p:spPr>
              <a:xfrm>
                <a:off x="807200" y="2230875"/>
                <a:ext cx="308850" cy="534900"/>
              </a:xfrm>
              <a:custGeom>
                <a:rect b="b" l="l" r="r" t="t"/>
                <a:pathLst>
                  <a:path extrusionOk="0" h="21396" w="12354">
                    <a:moveTo>
                      <a:pt x="11604" y="0"/>
                    </a:moveTo>
                    <a:lnTo>
                      <a:pt x="282" y="19355"/>
                    </a:lnTo>
                    <a:lnTo>
                      <a:pt x="174" y="19561"/>
                    </a:lnTo>
                    <a:lnTo>
                      <a:pt x="87" y="19767"/>
                    </a:lnTo>
                    <a:lnTo>
                      <a:pt x="33" y="19963"/>
                    </a:lnTo>
                    <a:lnTo>
                      <a:pt x="0" y="20147"/>
                    </a:lnTo>
                    <a:lnTo>
                      <a:pt x="0" y="20321"/>
                    </a:lnTo>
                    <a:lnTo>
                      <a:pt x="22" y="20484"/>
                    </a:lnTo>
                    <a:lnTo>
                      <a:pt x="65" y="20646"/>
                    </a:lnTo>
                    <a:lnTo>
                      <a:pt x="87" y="20722"/>
                    </a:lnTo>
                    <a:lnTo>
                      <a:pt x="130" y="20788"/>
                    </a:lnTo>
                    <a:lnTo>
                      <a:pt x="217" y="20918"/>
                    </a:lnTo>
                    <a:lnTo>
                      <a:pt x="326" y="21037"/>
                    </a:lnTo>
                    <a:lnTo>
                      <a:pt x="456" y="21146"/>
                    </a:lnTo>
                    <a:lnTo>
                      <a:pt x="619" y="21222"/>
                    </a:lnTo>
                    <a:lnTo>
                      <a:pt x="793" y="21298"/>
                    </a:lnTo>
                    <a:lnTo>
                      <a:pt x="977" y="21352"/>
                    </a:lnTo>
                    <a:lnTo>
                      <a:pt x="1194" y="21385"/>
                    </a:lnTo>
                    <a:lnTo>
                      <a:pt x="1422" y="21395"/>
                    </a:lnTo>
                    <a:lnTo>
                      <a:pt x="1618" y="21385"/>
                    </a:lnTo>
                    <a:lnTo>
                      <a:pt x="1824" y="21363"/>
                    </a:lnTo>
                    <a:lnTo>
                      <a:pt x="1639" y="21330"/>
                    </a:lnTo>
                    <a:lnTo>
                      <a:pt x="1466" y="21276"/>
                    </a:lnTo>
                    <a:lnTo>
                      <a:pt x="1314" y="21211"/>
                    </a:lnTo>
                    <a:lnTo>
                      <a:pt x="1183" y="21124"/>
                    </a:lnTo>
                    <a:lnTo>
                      <a:pt x="1064" y="21037"/>
                    </a:lnTo>
                    <a:lnTo>
                      <a:pt x="966" y="20929"/>
                    </a:lnTo>
                    <a:lnTo>
                      <a:pt x="890" y="20809"/>
                    </a:lnTo>
                    <a:lnTo>
                      <a:pt x="825" y="20679"/>
                    </a:lnTo>
                    <a:lnTo>
                      <a:pt x="782" y="20538"/>
                    </a:lnTo>
                    <a:lnTo>
                      <a:pt x="749" y="20397"/>
                    </a:lnTo>
                    <a:lnTo>
                      <a:pt x="749" y="20245"/>
                    </a:lnTo>
                    <a:lnTo>
                      <a:pt x="760" y="20082"/>
                    </a:lnTo>
                    <a:lnTo>
                      <a:pt x="793" y="19908"/>
                    </a:lnTo>
                    <a:lnTo>
                      <a:pt x="847" y="19735"/>
                    </a:lnTo>
                    <a:lnTo>
                      <a:pt x="923" y="19550"/>
                    </a:lnTo>
                    <a:lnTo>
                      <a:pt x="1031" y="19366"/>
                    </a:lnTo>
                    <a:lnTo>
                      <a:pt x="12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g316c08ac72d_0_601"/>
              <p:cNvSpPr/>
              <p:nvPr/>
            </p:nvSpPr>
            <p:spPr>
              <a:xfrm>
                <a:off x="898925" y="2230600"/>
                <a:ext cx="302875" cy="516450"/>
              </a:xfrm>
              <a:custGeom>
                <a:rect b="b" l="l" r="r" t="t"/>
                <a:pathLst>
                  <a:path extrusionOk="0" h="20658" w="12115">
                    <a:moveTo>
                      <a:pt x="12017" y="0"/>
                    </a:moveTo>
                    <a:lnTo>
                      <a:pt x="0" y="20603"/>
                    </a:lnTo>
                    <a:lnTo>
                      <a:pt x="109" y="20657"/>
                    </a:lnTo>
                    <a:lnTo>
                      <a:pt x="12115" y="54"/>
                    </a:lnTo>
                    <a:lnTo>
                      <a:pt x="1201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g316c08ac72d_0_601"/>
              <p:cNvSpPr/>
              <p:nvPr/>
            </p:nvSpPr>
            <p:spPr>
              <a:xfrm>
                <a:off x="825375" y="2230325"/>
                <a:ext cx="301800" cy="514825"/>
              </a:xfrm>
              <a:custGeom>
                <a:rect b="b" l="l" r="r" t="t"/>
                <a:pathLst>
                  <a:path extrusionOk="0" h="20593" w="12072">
                    <a:moveTo>
                      <a:pt x="11974" y="0"/>
                    </a:moveTo>
                    <a:lnTo>
                      <a:pt x="0" y="20538"/>
                    </a:lnTo>
                    <a:lnTo>
                      <a:pt x="98" y="20592"/>
                    </a:lnTo>
                    <a:lnTo>
                      <a:pt x="12071" y="55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g316c08ac72d_0_601"/>
              <p:cNvSpPr/>
              <p:nvPr/>
            </p:nvSpPr>
            <p:spPr>
              <a:xfrm>
                <a:off x="835675" y="2230875"/>
                <a:ext cx="310225" cy="529200"/>
              </a:xfrm>
              <a:custGeom>
                <a:rect b="b" l="l" r="r" t="t"/>
                <a:pathLst>
                  <a:path extrusionOk="0" h="21168" w="12409">
                    <a:moveTo>
                      <a:pt x="12300" y="0"/>
                    </a:moveTo>
                    <a:lnTo>
                      <a:pt x="1" y="21102"/>
                    </a:lnTo>
                    <a:lnTo>
                      <a:pt x="110" y="21168"/>
                    </a:lnTo>
                    <a:lnTo>
                      <a:pt x="12408" y="65"/>
                    </a:lnTo>
                    <a:lnTo>
                      <a:pt x="12300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g316c08ac72d_0_601"/>
              <p:cNvSpPr/>
              <p:nvPr/>
            </p:nvSpPr>
            <p:spPr>
              <a:xfrm>
                <a:off x="851425" y="2230875"/>
                <a:ext cx="313200" cy="534900"/>
              </a:xfrm>
              <a:custGeom>
                <a:rect b="b" l="l" r="r" t="t"/>
                <a:pathLst>
                  <a:path extrusionOk="0" h="21396" w="12528">
                    <a:moveTo>
                      <a:pt x="12419" y="0"/>
                    </a:moveTo>
                    <a:lnTo>
                      <a:pt x="1" y="21330"/>
                    </a:lnTo>
                    <a:lnTo>
                      <a:pt x="98" y="21395"/>
                    </a:lnTo>
                    <a:lnTo>
                      <a:pt x="12527" y="65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g316c08ac72d_0_601"/>
              <p:cNvSpPr/>
              <p:nvPr/>
            </p:nvSpPr>
            <p:spPr>
              <a:xfrm>
                <a:off x="872875" y="2231125"/>
                <a:ext cx="310200" cy="529500"/>
              </a:xfrm>
              <a:custGeom>
                <a:rect b="b" l="l" r="r" t="t"/>
                <a:pathLst>
                  <a:path extrusionOk="0" h="21180" w="12408">
                    <a:moveTo>
                      <a:pt x="12310" y="1"/>
                    </a:moveTo>
                    <a:lnTo>
                      <a:pt x="0" y="21114"/>
                    </a:lnTo>
                    <a:lnTo>
                      <a:pt x="98" y="21179"/>
                    </a:lnTo>
                    <a:lnTo>
                      <a:pt x="12408" y="55"/>
                    </a:lnTo>
                    <a:lnTo>
                      <a:pt x="12310" y="1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g316c08ac72d_0_601"/>
              <p:cNvSpPr/>
              <p:nvPr/>
            </p:nvSpPr>
            <p:spPr>
              <a:xfrm>
                <a:off x="1300025" y="2828700"/>
                <a:ext cx="276000" cy="479025"/>
              </a:xfrm>
              <a:custGeom>
                <a:rect b="b" l="l" r="r" t="t"/>
                <a:pathLst>
                  <a:path extrusionOk="0" h="19161" w="11040">
                    <a:moveTo>
                      <a:pt x="8760" y="1"/>
                    </a:moveTo>
                    <a:lnTo>
                      <a:pt x="0" y="15198"/>
                    </a:lnTo>
                    <a:lnTo>
                      <a:pt x="2280" y="19160"/>
                    </a:lnTo>
                    <a:lnTo>
                      <a:pt x="11040" y="3963"/>
                    </a:lnTo>
                    <a:lnTo>
                      <a:pt x="8760" y="1"/>
                    </a:lnTo>
                    <a:close/>
                  </a:path>
                </a:pathLst>
              </a:custGeom>
              <a:solidFill>
                <a:srgbClr val="0A0A1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g316c08ac72d_0_601"/>
              <p:cNvSpPr/>
              <p:nvPr/>
            </p:nvSpPr>
            <p:spPr>
              <a:xfrm>
                <a:off x="1161075" y="2373875"/>
                <a:ext cx="622300" cy="1075775"/>
              </a:xfrm>
              <a:custGeom>
                <a:rect b="b" l="l" r="r" t="t"/>
                <a:pathLst>
                  <a:path extrusionOk="0" h="43031" w="24892">
                    <a:moveTo>
                      <a:pt x="9737" y="1"/>
                    </a:moveTo>
                    <a:lnTo>
                      <a:pt x="0" y="16707"/>
                    </a:lnTo>
                    <a:lnTo>
                      <a:pt x="15154" y="43030"/>
                    </a:lnTo>
                    <a:lnTo>
                      <a:pt x="24891" y="26324"/>
                    </a:lnTo>
                    <a:lnTo>
                      <a:pt x="9737" y="1"/>
                    </a:lnTo>
                    <a:close/>
                  </a:path>
                </a:pathLst>
              </a:custGeom>
              <a:solidFill>
                <a:srgbClr val="EE657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g316c08ac72d_0_601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h="26347" w="15165">
                    <a:moveTo>
                      <a:pt x="11" y="1"/>
                    </a:moveTo>
                    <a:lnTo>
                      <a:pt x="0" y="22"/>
                    </a:lnTo>
                    <a:lnTo>
                      <a:pt x="15154" y="26346"/>
                    </a:lnTo>
                    <a:lnTo>
                      <a:pt x="15165" y="263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g316c08ac72d_0_601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fill="none" h="26347" w="15165">
                    <a:moveTo>
                      <a:pt x="11" y="1"/>
                    </a:moveTo>
                    <a:lnTo>
                      <a:pt x="15165" y="26324"/>
                    </a:lnTo>
                    <a:lnTo>
                      <a:pt x="15165" y="26324"/>
                    </a:lnTo>
                    <a:lnTo>
                      <a:pt x="15154" y="2634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g316c08ac72d_0_601"/>
              <p:cNvSpPr/>
              <p:nvPr/>
            </p:nvSpPr>
            <p:spPr>
              <a:xfrm>
                <a:off x="1014800" y="2791525"/>
                <a:ext cx="525125" cy="719175"/>
              </a:xfrm>
              <a:custGeom>
                <a:rect b="b" l="l" r="r" t="t"/>
                <a:pathLst>
                  <a:path extrusionOk="0" h="28767" w="21005">
                    <a:moveTo>
                      <a:pt x="5851" y="1"/>
                    </a:moveTo>
                    <a:lnTo>
                      <a:pt x="5699" y="240"/>
                    </a:lnTo>
                    <a:lnTo>
                      <a:pt x="5688" y="261"/>
                    </a:lnTo>
                    <a:lnTo>
                      <a:pt x="5515" y="478"/>
                    </a:lnTo>
                    <a:lnTo>
                      <a:pt x="5493" y="500"/>
                    </a:lnTo>
                    <a:lnTo>
                      <a:pt x="5308" y="717"/>
                    </a:lnTo>
                    <a:lnTo>
                      <a:pt x="5287" y="739"/>
                    </a:lnTo>
                    <a:lnTo>
                      <a:pt x="5081" y="945"/>
                    </a:lnTo>
                    <a:lnTo>
                      <a:pt x="5070" y="956"/>
                    </a:lnTo>
                    <a:lnTo>
                      <a:pt x="4831" y="1162"/>
                    </a:lnTo>
                    <a:lnTo>
                      <a:pt x="4831" y="1173"/>
                    </a:lnTo>
                    <a:lnTo>
                      <a:pt x="4570" y="1368"/>
                    </a:lnTo>
                    <a:lnTo>
                      <a:pt x="4321" y="1542"/>
                    </a:lnTo>
                    <a:lnTo>
                      <a:pt x="4158" y="1640"/>
                    </a:lnTo>
                    <a:lnTo>
                      <a:pt x="4028" y="1727"/>
                    </a:lnTo>
                    <a:lnTo>
                      <a:pt x="3962" y="1759"/>
                    </a:lnTo>
                    <a:lnTo>
                      <a:pt x="3734" y="1879"/>
                    </a:lnTo>
                    <a:lnTo>
                      <a:pt x="3702" y="1890"/>
                    </a:lnTo>
                    <a:lnTo>
                      <a:pt x="3420" y="2031"/>
                    </a:lnTo>
                    <a:lnTo>
                      <a:pt x="3409" y="2031"/>
                    </a:lnTo>
                    <a:lnTo>
                      <a:pt x="3116" y="2150"/>
                    </a:lnTo>
                    <a:lnTo>
                      <a:pt x="3105" y="2150"/>
                    </a:lnTo>
                    <a:lnTo>
                      <a:pt x="2812" y="2248"/>
                    </a:lnTo>
                    <a:lnTo>
                      <a:pt x="2790" y="2259"/>
                    </a:lnTo>
                    <a:lnTo>
                      <a:pt x="2508" y="2335"/>
                    </a:lnTo>
                    <a:lnTo>
                      <a:pt x="2475" y="2335"/>
                    </a:lnTo>
                    <a:lnTo>
                      <a:pt x="2182" y="2389"/>
                    </a:lnTo>
                    <a:lnTo>
                      <a:pt x="1889" y="2432"/>
                    </a:lnTo>
                    <a:lnTo>
                      <a:pt x="1867" y="2432"/>
                    </a:lnTo>
                    <a:lnTo>
                      <a:pt x="1585" y="2443"/>
                    </a:lnTo>
                    <a:lnTo>
                      <a:pt x="1314" y="2421"/>
                    </a:lnTo>
                    <a:lnTo>
                      <a:pt x="1292" y="2421"/>
                    </a:lnTo>
                    <a:lnTo>
                      <a:pt x="1064" y="2389"/>
                    </a:lnTo>
                    <a:lnTo>
                      <a:pt x="1032" y="2378"/>
                    </a:lnTo>
                    <a:lnTo>
                      <a:pt x="825" y="2324"/>
                    </a:lnTo>
                    <a:lnTo>
                      <a:pt x="793" y="2313"/>
                    </a:lnTo>
                    <a:lnTo>
                      <a:pt x="608" y="2248"/>
                    </a:lnTo>
                    <a:lnTo>
                      <a:pt x="597" y="2237"/>
                    </a:lnTo>
                    <a:lnTo>
                      <a:pt x="500" y="2193"/>
                    </a:lnTo>
                    <a:lnTo>
                      <a:pt x="413" y="2139"/>
                    </a:lnTo>
                    <a:lnTo>
                      <a:pt x="304" y="2063"/>
                    </a:lnTo>
                    <a:lnTo>
                      <a:pt x="207" y="1965"/>
                    </a:lnTo>
                    <a:lnTo>
                      <a:pt x="163" y="1922"/>
                    </a:lnTo>
                    <a:lnTo>
                      <a:pt x="76" y="1824"/>
                    </a:lnTo>
                    <a:lnTo>
                      <a:pt x="0" y="1716"/>
                    </a:lnTo>
                    <a:lnTo>
                      <a:pt x="15154" y="28039"/>
                    </a:lnTo>
                    <a:lnTo>
                      <a:pt x="15230" y="28148"/>
                    </a:lnTo>
                    <a:lnTo>
                      <a:pt x="15317" y="28246"/>
                    </a:lnTo>
                    <a:lnTo>
                      <a:pt x="15360" y="28289"/>
                    </a:lnTo>
                    <a:lnTo>
                      <a:pt x="15458" y="28387"/>
                    </a:lnTo>
                    <a:lnTo>
                      <a:pt x="15567" y="28463"/>
                    </a:lnTo>
                    <a:lnTo>
                      <a:pt x="15577" y="28474"/>
                    </a:lnTo>
                    <a:lnTo>
                      <a:pt x="15740" y="28560"/>
                    </a:lnTo>
                    <a:lnTo>
                      <a:pt x="15751" y="28560"/>
                    </a:lnTo>
                    <a:lnTo>
                      <a:pt x="15773" y="28571"/>
                    </a:lnTo>
                    <a:lnTo>
                      <a:pt x="15881" y="28626"/>
                    </a:lnTo>
                    <a:lnTo>
                      <a:pt x="15946" y="28647"/>
                    </a:lnTo>
                    <a:lnTo>
                      <a:pt x="15979" y="28658"/>
                    </a:lnTo>
                    <a:lnTo>
                      <a:pt x="16012" y="28669"/>
                    </a:lnTo>
                    <a:lnTo>
                      <a:pt x="16142" y="28702"/>
                    </a:lnTo>
                    <a:lnTo>
                      <a:pt x="16185" y="28712"/>
                    </a:lnTo>
                    <a:lnTo>
                      <a:pt x="16218" y="28712"/>
                    </a:lnTo>
                    <a:lnTo>
                      <a:pt x="16261" y="28723"/>
                    </a:lnTo>
                    <a:lnTo>
                      <a:pt x="16381" y="28745"/>
                    </a:lnTo>
                    <a:lnTo>
                      <a:pt x="16446" y="28745"/>
                    </a:lnTo>
                    <a:lnTo>
                      <a:pt x="16468" y="28756"/>
                    </a:lnTo>
                    <a:lnTo>
                      <a:pt x="16500" y="28756"/>
                    </a:lnTo>
                    <a:lnTo>
                      <a:pt x="16609" y="28767"/>
                    </a:lnTo>
                    <a:lnTo>
                      <a:pt x="16847" y="28767"/>
                    </a:lnTo>
                    <a:lnTo>
                      <a:pt x="16967" y="28756"/>
                    </a:lnTo>
                    <a:lnTo>
                      <a:pt x="17086" y="28756"/>
                    </a:lnTo>
                    <a:lnTo>
                      <a:pt x="17206" y="28734"/>
                    </a:lnTo>
                    <a:lnTo>
                      <a:pt x="17336" y="28723"/>
                    </a:lnTo>
                    <a:lnTo>
                      <a:pt x="17347" y="28723"/>
                    </a:lnTo>
                    <a:lnTo>
                      <a:pt x="17455" y="28702"/>
                    </a:lnTo>
                    <a:lnTo>
                      <a:pt x="17586" y="28669"/>
                    </a:lnTo>
                    <a:lnTo>
                      <a:pt x="17629" y="28669"/>
                    </a:lnTo>
                    <a:lnTo>
                      <a:pt x="17662" y="28658"/>
                    </a:lnTo>
                    <a:lnTo>
                      <a:pt x="17716" y="28647"/>
                    </a:lnTo>
                    <a:lnTo>
                      <a:pt x="17846" y="28615"/>
                    </a:lnTo>
                    <a:lnTo>
                      <a:pt x="17944" y="28582"/>
                    </a:lnTo>
                    <a:lnTo>
                      <a:pt x="17966" y="28582"/>
                    </a:lnTo>
                    <a:lnTo>
                      <a:pt x="17976" y="28571"/>
                    </a:lnTo>
                    <a:lnTo>
                      <a:pt x="18107" y="28528"/>
                    </a:lnTo>
                    <a:lnTo>
                      <a:pt x="18237" y="28485"/>
                    </a:lnTo>
                    <a:lnTo>
                      <a:pt x="18259" y="28485"/>
                    </a:lnTo>
                    <a:lnTo>
                      <a:pt x="18280" y="28474"/>
                    </a:lnTo>
                    <a:lnTo>
                      <a:pt x="18356" y="28441"/>
                    </a:lnTo>
                    <a:lnTo>
                      <a:pt x="18476" y="28398"/>
                    </a:lnTo>
                    <a:lnTo>
                      <a:pt x="18563" y="28365"/>
                    </a:lnTo>
                    <a:lnTo>
                      <a:pt x="18573" y="28354"/>
                    </a:lnTo>
                    <a:lnTo>
                      <a:pt x="18595" y="28343"/>
                    </a:lnTo>
                    <a:lnTo>
                      <a:pt x="18715" y="28289"/>
                    </a:lnTo>
                    <a:lnTo>
                      <a:pt x="18845" y="28235"/>
                    </a:lnTo>
                    <a:lnTo>
                      <a:pt x="18867" y="28224"/>
                    </a:lnTo>
                    <a:lnTo>
                      <a:pt x="18888" y="28202"/>
                    </a:lnTo>
                    <a:lnTo>
                      <a:pt x="18986" y="28159"/>
                    </a:lnTo>
                    <a:lnTo>
                      <a:pt x="19116" y="28083"/>
                    </a:lnTo>
                    <a:lnTo>
                      <a:pt x="19181" y="28050"/>
                    </a:lnTo>
                    <a:lnTo>
                      <a:pt x="19203" y="28029"/>
                    </a:lnTo>
                    <a:lnTo>
                      <a:pt x="19312" y="27963"/>
                    </a:lnTo>
                    <a:lnTo>
                      <a:pt x="19474" y="27866"/>
                    </a:lnTo>
                    <a:lnTo>
                      <a:pt x="19496" y="27855"/>
                    </a:lnTo>
                    <a:lnTo>
                      <a:pt x="19724" y="27692"/>
                    </a:lnTo>
                    <a:lnTo>
                      <a:pt x="19865" y="27584"/>
                    </a:lnTo>
                    <a:lnTo>
                      <a:pt x="19985" y="27497"/>
                    </a:lnTo>
                    <a:lnTo>
                      <a:pt x="20093" y="27399"/>
                    </a:lnTo>
                    <a:lnTo>
                      <a:pt x="20202" y="27301"/>
                    </a:lnTo>
                    <a:lnTo>
                      <a:pt x="20223" y="27290"/>
                    </a:lnTo>
                    <a:lnTo>
                      <a:pt x="20234" y="27269"/>
                    </a:lnTo>
                    <a:lnTo>
                      <a:pt x="20310" y="27204"/>
                    </a:lnTo>
                    <a:lnTo>
                      <a:pt x="20419" y="27095"/>
                    </a:lnTo>
                    <a:lnTo>
                      <a:pt x="20441" y="27062"/>
                    </a:lnTo>
                    <a:lnTo>
                      <a:pt x="20473" y="27041"/>
                    </a:lnTo>
                    <a:lnTo>
                      <a:pt x="20516" y="26987"/>
                    </a:lnTo>
                    <a:lnTo>
                      <a:pt x="20614" y="26878"/>
                    </a:lnTo>
                    <a:lnTo>
                      <a:pt x="20647" y="26835"/>
                    </a:lnTo>
                    <a:lnTo>
                      <a:pt x="20668" y="26802"/>
                    </a:lnTo>
                    <a:lnTo>
                      <a:pt x="20701" y="26769"/>
                    </a:lnTo>
                    <a:lnTo>
                      <a:pt x="20788" y="26661"/>
                    </a:lnTo>
                    <a:lnTo>
                      <a:pt x="20842" y="26585"/>
                    </a:lnTo>
                    <a:lnTo>
                      <a:pt x="20853" y="26574"/>
                    </a:lnTo>
                    <a:lnTo>
                      <a:pt x="20864" y="26552"/>
                    </a:lnTo>
                    <a:lnTo>
                      <a:pt x="20929" y="26455"/>
                    </a:lnTo>
                    <a:lnTo>
                      <a:pt x="20994" y="26346"/>
                    </a:lnTo>
                    <a:lnTo>
                      <a:pt x="21005" y="26324"/>
                    </a:lnTo>
                    <a:lnTo>
                      <a:pt x="58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g316c08ac72d_0_601"/>
              <p:cNvSpPr/>
              <p:nvPr/>
            </p:nvSpPr>
            <p:spPr>
              <a:xfrm>
                <a:off x="1010725" y="2372800"/>
                <a:ext cx="393800" cy="479825"/>
              </a:xfrm>
              <a:custGeom>
                <a:rect b="b" l="l" r="r" t="t"/>
                <a:pathLst>
                  <a:path extrusionOk="0" h="19193" w="15752">
                    <a:moveTo>
                      <a:pt x="10074" y="0"/>
                    </a:moveTo>
                    <a:lnTo>
                      <a:pt x="348" y="16706"/>
                    </a:lnTo>
                    <a:lnTo>
                      <a:pt x="272" y="16837"/>
                    </a:lnTo>
                    <a:lnTo>
                      <a:pt x="218" y="16956"/>
                    </a:lnTo>
                    <a:lnTo>
                      <a:pt x="163" y="17086"/>
                    </a:lnTo>
                    <a:lnTo>
                      <a:pt x="109" y="17206"/>
                    </a:lnTo>
                    <a:lnTo>
                      <a:pt x="76" y="17325"/>
                    </a:lnTo>
                    <a:lnTo>
                      <a:pt x="44" y="17444"/>
                    </a:lnTo>
                    <a:lnTo>
                      <a:pt x="22" y="17553"/>
                    </a:lnTo>
                    <a:lnTo>
                      <a:pt x="11" y="17662"/>
                    </a:lnTo>
                    <a:lnTo>
                      <a:pt x="1" y="17781"/>
                    </a:lnTo>
                    <a:lnTo>
                      <a:pt x="1" y="17879"/>
                    </a:lnTo>
                    <a:lnTo>
                      <a:pt x="11" y="17987"/>
                    </a:lnTo>
                    <a:lnTo>
                      <a:pt x="22" y="18085"/>
                    </a:lnTo>
                    <a:lnTo>
                      <a:pt x="55" y="18183"/>
                    </a:lnTo>
                    <a:lnTo>
                      <a:pt x="76" y="18280"/>
                    </a:lnTo>
                    <a:lnTo>
                      <a:pt x="120" y="18367"/>
                    </a:lnTo>
                    <a:lnTo>
                      <a:pt x="163" y="18454"/>
                    </a:lnTo>
                    <a:lnTo>
                      <a:pt x="207" y="18541"/>
                    </a:lnTo>
                    <a:lnTo>
                      <a:pt x="272" y="18617"/>
                    </a:lnTo>
                    <a:lnTo>
                      <a:pt x="337" y="18693"/>
                    </a:lnTo>
                    <a:lnTo>
                      <a:pt x="402" y="18758"/>
                    </a:lnTo>
                    <a:lnTo>
                      <a:pt x="478" y="18823"/>
                    </a:lnTo>
                    <a:lnTo>
                      <a:pt x="565" y="18877"/>
                    </a:lnTo>
                    <a:lnTo>
                      <a:pt x="663" y="18942"/>
                    </a:lnTo>
                    <a:lnTo>
                      <a:pt x="760" y="18986"/>
                    </a:lnTo>
                    <a:lnTo>
                      <a:pt x="858" y="19029"/>
                    </a:lnTo>
                    <a:lnTo>
                      <a:pt x="967" y="19073"/>
                    </a:lnTo>
                    <a:lnTo>
                      <a:pt x="1086" y="19105"/>
                    </a:lnTo>
                    <a:lnTo>
                      <a:pt x="1205" y="19138"/>
                    </a:lnTo>
                    <a:lnTo>
                      <a:pt x="1336" y="19160"/>
                    </a:lnTo>
                    <a:lnTo>
                      <a:pt x="1466" y="19170"/>
                    </a:lnTo>
                    <a:lnTo>
                      <a:pt x="1607" y="19181"/>
                    </a:lnTo>
                    <a:lnTo>
                      <a:pt x="1748" y="19192"/>
                    </a:lnTo>
                    <a:lnTo>
                      <a:pt x="2041" y="19181"/>
                    </a:lnTo>
                    <a:lnTo>
                      <a:pt x="2345" y="19138"/>
                    </a:lnTo>
                    <a:lnTo>
                      <a:pt x="2660" y="19084"/>
                    </a:lnTo>
                    <a:lnTo>
                      <a:pt x="2964" y="19008"/>
                    </a:lnTo>
                    <a:lnTo>
                      <a:pt x="3268" y="18899"/>
                    </a:lnTo>
                    <a:lnTo>
                      <a:pt x="3583" y="18780"/>
                    </a:lnTo>
                    <a:lnTo>
                      <a:pt x="3876" y="18639"/>
                    </a:lnTo>
                    <a:lnTo>
                      <a:pt x="4169" y="18487"/>
                    </a:lnTo>
                    <a:lnTo>
                      <a:pt x="4462" y="18313"/>
                    </a:lnTo>
                    <a:lnTo>
                      <a:pt x="4733" y="18117"/>
                    </a:lnTo>
                    <a:lnTo>
                      <a:pt x="4994" y="17922"/>
                    </a:lnTo>
                    <a:lnTo>
                      <a:pt x="5233" y="17705"/>
                    </a:lnTo>
                    <a:lnTo>
                      <a:pt x="5461" y="17477"/>
                    </a:lnTo>
                    <a:lnTo>
                      <a:pt x="5667" y="17238"/>
                    </a:lnTo>
                    <a:lnTo>
                      <a:pt x="5862" y="16999"/>
                    </a:lnTo>
                    <a:lnTo>
                      <a:pt x="6014" y="16750"/>
                    </a:lnTo>
                    <a:lnTo>
                      <a:pt x="1575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FD798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g316c08ac72d_0_601"/>
              <p:cNvSpPr/>
              <p:nvPr/>
            </p:nvSpPr>
            <p:spPr>
              <a:xfrm>
                <a:off x="1084000" y="2821375"/>
                <a:ext cx="7625" cy="1650"/>
              </a:xfrm>
              <a:custGeom>
                <a:rect b="b" l="l" r="r" t="t"/>
                <a:pathLst>
                  <a:path extrusionOk="0" h="66" w="305">
                    <a:moveTo>
                      <a:pt x="261" y="1"/>
                    </a:moveTo>
                    <a:lnTo>
                      <a:pt x="131" y="22"/>
                    </a:lnTo>
                    <a:lnTo>
                      <a:pt x="0" y="33"/>
                    </a:lnTo>
                    <a:lnTo>
                      <a:pt x="142" y="55"/>
                    </a:lnTo>
                    <a:lnTo>
                      <a:pt x="304" y="66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g316c08ac72d_0_601"/>
              <p:cNvSpPr/>
              <p:nvPr/>
            </p:nvSpPr>
            <p:spPr>
              <a:xfrm>
                <a:off x="1061475" y="2373075"/>
                <a:ext cx="326225" cy="449150"/>
              </a:xfrm>
              <a:custGeom>
                <a:rect b="b" l="l" r="r" t="t"/>
                <a:pathLst>
                  <a:path extrusionOk="0" h="17966" w="13049">
                    <a:moveTo>
                      <a:pt x="9770" y="0"/>
                    </a:moveTo>
                    <a:lnTo>
                      <a:pt x="239" y="16283"/>
                    </a:lnTo>
                    <a:lnTo>
                      <a:pt x="152" y="16446"/>
                    </a:lnTo>
                    <a:lnTo>
                      <a:pt x="87" y="16598"/>
                    </a:lnTo>
                    <a:lnTo>
                      <a:pt x="44" y="16739"/>
                    </a:lnTo>
                    <a:lnTo>
                      <a:pt x="11" y="16891"/>
                    </a:lnTo>
                    <a:lnTo>
                      <a:pt x="0" y="17021"/>
                    </a:lnTo>
                    <a:lnTo>
                      <a:pt x="0" y="17151"/>
                    </a:lnTo>
                    <a:lnTo>
                      <a:pt x="22" y="17281"/>
                    </a:lnTo>
                    <a:lnTo>
                      <a:pt x="66" y="17390"/>
                    </a:lnTo>
                    <a:lnTo>
                      <a:pt x="120" y="17499"/>
                    </a:lnTo>
                    <a:lnTo>
                      <a:pt x="185" y="17596"/>
                    </a:lnTo>
                    <a:lnTo>
                      <a:pt x="272" y="17694"/>
                    </a:lnTo>
                    <a:lnTo>
                      <a:pt x="369" y="17770"/>
                    </a:lnTo>
                    <a:lnTo>
                      <a:pt x="478" y="17835"/>
                    </a:lnTo>
                    <a:lnTo>
                      <a:pt x="608" y="17889"/>
                    </a:lnTo>
                    <a:lnTo>
                      <a:pt x="749" y="17933"/>
                    </a:lnTo>
                    <a:lnTo>
                      <a:pt x="901" y="17965"/>
                    </a:lnTo>
                    <a:lnTo>
                      <a:pt x="1032" y="17954"/>
                    </a:lnTo>
                    <a:lnTo>
                      <a:pt x="1162" y="17933"/>
                    </a:lnTo>
                    <a:lnTo>
                      <a:pt x="1336" y="17889"/>
                    </a:lnTo>
                    <a:lnTo>
                      <a:pt x="1509" y="17835"/>
                    </a:lnTo>
                    <a:lnTo>
                      <a:pt x="1683" y="17770"/>
                    </a:lnTo>
                    <a:lnTo>
                      <a:pt x="1857" y="17705"/>
                    </a:lnTo>
                    <a:lnTo>
                      <a:pt x="2030" y="17618"/>
                    </a:lnTo>
                    <a:lnTo>
                      <a:pt x="2204" y="17531"/>
                    </a:lnTo>
                    <a:lnTo>
                      <a:pt x="2367" y="17433"/>
                    </a:lnTo>
                    <a:lnTo>
                      <a:pt x="2519" y="17336"/>
                    </a:lnTo>
                    <a:lnTo>
                      <a:pt x="2671" y="17227"/>
                    </a:lnTo>
                    <a:lnTo>
                      <a:pt x="2823" y="17108"/>
                    </a:lnTo>
                    <a:lnTo>
                      <a:pt x="2964" y="16988"/>
                    </a:lnTo>
                    <a:lnTo>
                      <a:pt x="3094" y="16858"/>
                    </a:lnTo>
                    <a:lnTo>
                      <a:pt x="3214" y="16728"/>
                    </a:lnTo>
                    <a:lnTo>
                      <a:pt x="3322" y="16587"/>
                    </a:lnTo>
                    <a:lnTo>
                      <a:pt x="3431" y="16456"/>
                    </a:lnTo>
                    <a:lnTo>
                      <a:pt x="3517" y="16305"/>
                    </a:lnTo>
                    <a:lnTo>
                      <a:pt x="13048" y="22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g316c08ac72d_0_601"/>
              <p:cNvSpPr/>
              <p:nvPr/>
            </p:nvSpPr>
            <p:spPr>
              <a:xfrm>
                <a:off x="1045725" y="2372800"/>
                <a:ext cx="260025" cy="450225"/>
              </a:xfrm>
              <a:custGeom>
                <a:rect b="b" l="l" r="r" t="t"/>
                <a:pathLst>
                  <a:path extrusionOk="0" h="18009" w="10401">
                    <a:moveTo>
                      <a:pt x="9770" y="0"/>
                    </a:moveTo>
                    <a:lnTo>
                      <a:pt x="240" y="16294"/>
                    </a:lnTo>
                    <a:lnTo>
                      <a:pt x="142" y="16467"/>
                    </a:lnTo>
                    <a:lnTo>
                      <a:pt x="77" y="16641"/>
                    </a:lnTo>
                    <a:lnTo>
                      <a:pt x="33" y="16804"/>
                    </a:lnTo>
                    <a:lnTo>
                      <a:pt x="1" y="16956"/>
                    </a:lnTo>
                    <a:lnTo>
                      <a:pt x="1" y="17108"/>
                    </a:lnTo>
                    <a:lnTo>
                      <a:pt x="23" y="17249"/>
                    </a:lnTo>
                    <a:lnTo>
                      <a:pt x="55" y="17379"/>
                    </a:lnTo>
                    <a:lnTo>
                      <a:pt x="109" y="17499"/>
                    </a:lnTo>
                    <a:lnTo>
                      <a:pt x="185" y="17607"/>
                    </a:lnTo>
                    <a:lnTo>
                      <a:pt x="283" y="17705"/>
                    </a:lnTo>
                    <a:lnTo>
                      <a:pt x="392" y="17792"/>
                    </a:lnTo>
                    <a:lnTo>
                      <a:pt x="522" y="17868"/>
                    </a:lnTo>
                    <a:lnTo>
                      <a:pt x="663" y="17922"/>
                    </a:lnTo>
                    <a:lnTo>
                      <a:pt x="826" y="17965"/>
                    </a:lnTo>
                    <a:lnTo>
                      <a:pt x="1010" y="17998"/>
                    </a:lnTo>
                    <a:lnTo>
                      <a:pt x="1206" y="18009"/>
                    </a:lnTo>
                    <a:lnTo>
                      <a:pt x="1369" y="17998"/>
                    </a:lnTo>
                    <a:lnTo>
                      <a:pt x="1531" y="17976"/>
                    </a:lnTo>
                    <a:lnTo>
                      <a:pt x="1379" y="17944"/>
                    </a:lnTo>
                    <a:lnTo>
                      <a:pt x="1238" y="17900"/>
                    </a:lnTo>
                    <a:lnTo>
                      <a:pt x="1108" y="17846"/>
                    </a:lnTo>
                    <a:lnTo>
                      <a:pt x="999" y="17781"/>
                    </a:lnTo>
                    <a:lnTo>
                      <a:pt x="902" y="17705"/>
                    </a:lnTo>
                    <a:lnTo>
                      <a:pt x="815" y="17607"/>
                    </a:lnTo>
                    <a:lnTo>
                      <a:pt x="750" y="17510"/>
                    </a:lnTo>
                    <a:lnTo>
                      <a:pt x="696" y="17401"/>
                    </a:lnTo>
                    <a:lnTo>
                      <a:pt x="652" y="17292"/>
                    </a:lnTo>
                    <a:lnTo>
                      <a:pt x="630" y="17162"/>
                    </a:lnTo>
                    <a:lnTo>
                      <a:pt x="630" y="17032"/>
                    </a:lnTo>
                    <a:lnTo>
                      <a:pt x="641" y="16902"/>
                    </a:lnTo>
                    <a:lnTo>
                      <a:pt x="674" y="16750"/>
                    </a:lnTo>
                    <a:lnTo>
                      <a:pt x="717" y="16609"/>
                    </a:lnTo>
                    <a:lnTo>
                      <a:pt x="782" y="16457"/>
                    </a:lnTo>
                    <a:lnTo>
                      <a:pt x="869" y="16294"/>
                    </a:lnTo>
                    <a:lnTo>
                      <a:pt x="10400" y="11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g316c08ac72d_0_601"/>
              <p:cNvSpPr/>
              <p:nvPr/>
            </p:nvSpPr>
            <p:spPr>
              <a:xfrm>
                <a:off x="1123075" y="2372525"/>
                <a:ext cx="254850" cy="434775"/>
              </a:xfrm>
              <a:custGeom>
                <a:rect b="b" l="l" r="r" t="t"/>
                <a:pathLst>
                  <a:path extrusionOk="0" h="17391" w="10194">
                    <a:moveTo>
                      <a:pt x="10107" y="0"/>
                    </a:moveTo>
                    <a:lnTo>
                      <a:pt x="1" y="17336"/>
                    </a:lnTo>
                    <a:lnTo>
                      <a:pt x="87" y="17390"/>
                    </a:lnTo>
                    <a:lnTo>
                      <a:pt x="10193" y="55"/>
                    </a:lnTo>
                    <a:lnTo>
                      <a:pt x="1010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g316c08ac72d_0_601"/>
              <p:cNvSpPr/>
              <p:nvPr/>
            </p:nvSpPr>
            <p:spPr>
              <a:xfrm>
                <a:off x="1060925" y="2372525"/>
                <a:ext cx="254050" cy="433150"/>
              </a:xfrm>
              <a:custGeom>
                <a:rect b="b" l="l" r="r" t="t"/>
                <a:pathLst>
                  <a:path extrusionOk="0" h="17326" w="10162">
                    <a:moveTo>
                      <a:pt x="10074" y="0"/>
                    </a:moveTo>
                    <a:lnTo>
                      <a:pt x="1" y="17271"/>
                    </a:lnTo>
                    <a:lnTo>
                      <a:pt x="88" y="17325"/>
                    </a:lnTo>
                    <a:lnTo>
                      <a:pt x="1016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g316c08ac72d_0_601"/>
              <p:cNvSpPr/>
              <p:nvPr/>
            </p:nvSpPr>
            <p:spPr>
              <a:xfrm>
                <a:off x="1069875" y="2373075"/>
                <a:ext cx="260825" cy="445075"/>
              </a:xfrm>
              <a:custGeom>
                <a:rect b="b" l="l" r="r" t="t"/>
                <a:pathLst>
                  <a:path extrusionOk="0" h="17803" w="10433">
                    <a:moveTo>
                      <a:pt x="10346" y="0"/>
                    </a:moveTo>
                    <a:lnTo>
                      <a:pt x="1" y="17748"/>
                    </a:lnTo>
                    <a:lnTo>
                      <a:pt x="88" y="17803"/>
                    </a:lnTo>
                    <a:lnTo>
                      <a:pt x="10433" y="44"/>
                    </a:lnTo>
                    <a:lnTo>
                      <a:pt x="1034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g316c08ac72d_0_601"/>
              <p:cNvSpPr/>
              <p:nvPr/>
            </p:nvSpPr>
            <p:spPr>
              <a:xfrm>
                <a:off x="1082900" y="2373075"/>
                <a:ext cx="263550" cy="449950"/>
              </a:xfrm>
              <a:custGeom>
                <a:rect b="b" l="l" r="r" t="t"/>
                <a:pathLst>
                  <a:path extrusionOk="0" h="17998" w="10542">
                    <a:moveTo>
                      <a:pt x="10454" y="0"/>
                    </a:moveTo>
                    <a:lnTo>
                      <a:pt x="1" y="17944"/>
                    </a:lnTo>
                    <a:lnTo>
                      <a:pt x="88" y="17998"/>
                    </a:lnTo>
                    <a:lnTo>
                      <a:pt x="10541" y="44"/>
                    </a:lnTo>
                    <a:lnTo>
                      <a:pt x="1045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g316c08ac72d_0_601"/>
              <p:cNvSpPr/>
              <p:nvPr/>
            </p:nvSpPr>
            <p:spPr>
              <a:xfrm>
                <a:off x="1101100" y="2373075"/>
                <a:ext cx="261075" cy="445625"/>
              </a:xfrm>
              <a:custGeom>
                <a:rect b="b" l="l" r="r" t="t"/>
                <a:pathLst>
                  <a:path extrusionOk="0" h="17825" w="10443">
                    <a:moveTo>
                      <a:pt x="10356" y="0"/>
                    </a:moveTo>
                    <a:lnTo>
                      <a:pt x="0" y="17770"/>
                    </a:lnTo>
                    <a:lnTo>
                      <a:pt x="76" y="17824"/>
                    </a:lnTo>
                    <a:lnTo>
                      <a:pt x="10443" y="54"/>
                    </a:lnTo>
                    <a:lnTo>
                      <a:pt x="1035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g316c08ac72d_0_601"/>
              <p:cNvSpPr/>
              <p:nvPr/>
            </p:nvSpPr>
            <p:spPr>
              <a:xfrm>
                <a:off x="1460400" y="2875925"/>
                <a:ext cx="232325" cy="403025"/>
              </a:xfrm>
              <a:custGeom>
                <a:rect b="b" l="l" r="r" t="t"/>
                <a:pathLst>
                  <a:path extrusionOk="0" h="16121" w="9293">
                    <a:moveTo>
                      <a:pt x="7371" y="1"/>
                    </a:moveTo>
                    <a:lnTo>
                      <a:pt x="0" y="12788"/>
                    </a:lnTo>
                    <a:lnTo>
                      <a:pt x="1922" y="16120"/>
                    </a:lnTo>
                    <a:lnTo>
                      <a:pt x="9292" y="3333"/>
                    </a:lnTo>
                    <a:lnTo>
                      <a:pt x="7371" y="1"/>
                    </a:lnTo>
                    <a:close/>
                  </a:path>
                </a:pathLst>
              </a:custGeom>
              <a:solidFill>
                <a:srgbClr val="EF3F3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g316c08ac72d_0_601"/>
              <p:cNvSpPr/>
              <p:nvPr/>
            </p:nvSpPr>
            <p:spPr>
              <a:xfrm>
                <a:off x="1305975" y="2454475"/>
                <a:ext cx="552825" cy="955550"/>
              </a:xfrm>
              <a:custGeom>
                <a:rect b="b" l="l" r="r" t="t"/>
                <a:pathLst>
                  <a:path extrusionOk="0" h="38222" w="22113">
                    <a:moveTo>
                      <a:pt x="8652" y="1"/>
                    </a:moveTo>
                    <a:lnTo>
                      <a:pt x="1" y="14829"/>
                    </a:lnTo>
                    <a:lnTo>
                      <a:pt x="13461" y="38222"/>
                    </a:lnTo>
                    <a:lnTo>
                      <a:pt x="22113" y="23383"/>
                    </a:lnTo>
                    <a:lnTo>
                      <a:pt x="8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g316c08ac72d_0_601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h="23416" w="13472">
                    <a:moveTo>
                      <a:pt x="11" y="1"/>
                    </a:moveTo>
                    <a:lnTo>
                      <a:pt x="0" y="22"/>
                    </a:lnTo>
                    <a:lnTo>
                      <a:pt x="13460" y="23415"/>
                    </a:lnTo>
                    <a:lnTo>
                      <a:pt x="13471" y="2339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g316c08ac72d_0_601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fill="none" h="23416" w="13472">
                    <a:moveTo>
                      <a:pt x="11" y="1"/>
                    </a:moveTo>
                    <a:lnTo>
                      <a:pt x="13471" y="23394"/>
                    </a:lnTo>
                    <a:lnTo>
                      <a:pt x="13471" y="23394"/>
                    </a:lnTo>
                    <a:lnTo>
                      <a:pt x="13460" y="23415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g316c08ac72d_0_601"/>
              <p:cNvSpPr/>
              <p:nvPr/>
            </p:nvSpPr>
            <p:spPr>
              <a:xfrm>
                <a:off x="1176000" y="2825175"/>
                <a:ext cx="466525" cy="639125"/>
              </a:xfrm>
              <a:custGeom>
                <a:rect b="b" l="l" r="r" t="t"/>
                <a:pathLst>
                  <a:path extrusionOk="0" h="25565" w="18661">
                    <a:moveTo>
                      <a:pt x="5200" y="1"/>
                    </a:moveTo>
                    <a:lnTo>
                      <a:pt x="5059" y="229"/>
                    </a:lnTo>
                    <a:lnTo>
                      <a:pt x="5059" y="240"/>
                    </a:lnTo>
                    <a:lnTo>
                      <a:pt x="4907" y="435"/>
                    </a:lnTo>
                    <a:lnTo>
                      <a:pt x="4885" y="457"/>
                    </a:lnTo>
                    <a:lnTo>
                      <a:pt x="4722" y="641"/>
                    </a:lnTo>
                    <a:lnTo>
                      <a:pt x="4701" y="663"/>
                    </a:lnTo>
                    <a:lnTo>
                      <a:pt x="4516" y="847"/>
                    </a:lnTo>
                    <a:lnTo>
                      <a:pt x="4505" y="858"/>
                    </a:lnTo>
                    <a:lnTo>
                      <a:pt x="4288" y="1043"/>
                    </a:lnTo>
                    <a:lnTo>
                      <a:pt x="4060" y="1227"/>
                    </a:lnTo>
                    <a:lnTo>
                      <a:pt x="3843" y="1379"/>
                    </a:lnTo>
                    <a:lnTo>
                      <a:pt x="3702" y="1466"/>
                    </a:lnTo>
                    <a:lnTo>
                      <a:pt x="3582" y="1542"/>
                    </a:lnTo>
                    <a:lnTo>
                      <a:pt x="3528" y="1575"/>
                    </a:lnTo>
                    <a:lnTo>
                      <a:pt x="3322" y="1683"/>
                    </a:lnTo>
                    <a:lnTo>
                      <a:pt x="3300" y="1694"/>
                    </a:lnTo>
                    <a:lnTo>
                      <a:pt x="3040" y="1814"/>
                    </a:lnTo>
                    <a:lnTo>
                      <a:pt x="3029" y="1814"/>
                    </a:lnTo>
                    <a:lnTo>
                      <a:pt x="2779" y="1911"/>
                    </a:lnTo>
                    <a:lnTo>
                      <a:pt x="2757" y="1922"/>
                    </a:lnTo>
                    <a:lnTo>
                      <a:pt x="2497" y="2009"/>
                    </a:lnTo>
                    <a:lnTo>
                      <a:pt x="2486" y="2009"/>
                    </a:lnTo>
                    <a:lnTo>
                      <a:pt x="2226" y="2074"/>
                    </a:lnTo>
                    <a:lnTo>
                      <a:pt x="2204" y="2085"/>
                    </a:lnTo>
                    <a:lnTo>
                      <a:pt x="1943" y="2139"/>
                    </a:lnTo>
                    <a:lnTo>
                      <a:pt x="1683" y="2161"/>
                    </a:lnTo>
                    <a:lnTo>
                      <a:pt x="1661" y="2172"/>
                    </a:lnTo>
                    <a:lnTo>
                      <a:pt x="1411" y="2172"/>
                    </a:lnTo>
                    <a:lnTo>
                      <a:pt x="1173" y="2161"/>
                    </a:lnTo>
                    <a:lnTo>
                      <a:pt x="1151" y="2161"/>
                    </a:lnTo>
                    <a:lnTo>
                      <a:pt x="945" y="2128"/>
                    </a:lnTo>
                    <a:lnTo>
                      <a:pt x="923" y="2128"/>
                    </a:lnTo>
                    <a:lnTo>
                      <a:pt x="738" y="2074"/>
                    </a:lnTo>
                    <a:lnTo>
                      <a:pt x="706" y="2063"/>
                    </a:lnTo>
                    <a:lnTo>
                      <a:pt x="543" y="2009"/>
                    </a:lnTo>
                    <a:lnTo>
                      <a:pt x="532" y="1998"/>
                    </a:lnTo>
                    <a:lnTo>
                      <a:pt x="369" y="1911"/>
                    </a:lnTo>
                    <a:lnTo>
                      <a:pt x="272" y="1835"/>
                    </a:lnTo>
                    <a:lnTo>
                      <a:pt x="185" y="1759"/>
                    </a:lnTo>
                    <a:lnTo>
                      <a:pt x="141" y="1716"/>
                    </a:lnTo>
                    <a:lnTo>
                      <a:pt x="65" y="1629"/>
                    </a:lnTo>
                    <a:lnTo>
                      <a:pt x="0" y="1531"/>
                    </a:lnTo>
                    <a:lnTo>
                      <a:pt x="0" y="1531"/>
                    </a:lnTo>
                    <a:lnTo>
                      <a:pt x="13461" y="24913"/>
                    </a:lnTo>
                    <a:lnTo>
                      <a:pt x="13526" y="25011"/>
                    </a:lnTo>
                    <a:lnTo>
                      <a:pt x="13602" y="25098"/>
                    </a:lnTo>
                    <a:lnTo>
                      <a:pt x="13645" y="25141"/>
                    </a:lnTo>
                    <a:lnTo>
                      <a:pt x="13732" y="25217"/>
                    </a:lnTo>
                    <a:lnTo>
                      <a:pt x="13830" y="25293"/>
                    </a:lnTo>
                    <a:lnTo>
                      <a:pt x="13841" y="25293"/>
                    </a:lnTo>
                    <a:lnTo>
                      <a:pt x="13982" y="25380"/>
                    </a:lnTo>
                    <a:lnTo>
                      <a:pt x="13993" y="25380"/>
                    </a:lnTo>
                    <a:lnTo>
                      <a:pt x="14003" y="25391"/>
                    </a:lnTo>
                    <a:lnTo>
                      <a:pt x="14112" y="25434"/>
                    </a:lnTo>
                    <a:lnTo>
                      <a:pt x="14166" y="25456"/>
                    </a:lnTo>
                    <a:lnTo>
                      <a:pt x="14199" y="25467"/>
                    </a:lnTo>
                    <a:lnTo>
                      <a:pt x="14220" y="25467"/>
                    </a:lnTo>
                    <a:lnTo>
                      <a:pt x="14340" y="25499"/>
                    </a:lnTo>
                    <a:lnTo>
                      <a:pt x="14383" y="25510"/>
                    </a:lnTo>
                    <a:lnTo>
                      <a:pt x="14405" y="25510"/>
                    </a:lnTo>
                    <a:lnTo>
                      <a:pt x="14448" y="25521"/>
                    </a:lnTo>
                    <a:lnTo>
                      <a:pt x="14546" y="25543"/>
                    </a:lnTo>
                    <a:lnTo>
                      <a:pt x="14633" y="25543"/>
                    </a:lnTo>
                    <a:lnTo>
                      <a:pt x="14655" y="25554"/>
                    </a:lnTo>
                    <a:lnTo>
                      <a:pt x="14763" y="25554"/>
                    </a:lnTo>
                    <a:lnTo>
                      <a:pt x="14861" y="25565"/>
                    </a:lnTo>
                    <a:lnTo>
                      <a:pt x="14969" y="25565"/>
                    </a:lnTo>
                    <a:lnTo>
                      <a:pt x="15078" y="25554"/>
                    </a:lnTo>
                    <a:lnTo>
                      <a:pt x="15143" y="25554"/>
                    </a:lnTo>
                    <a:lnTo>
                      <a:pt x="15187" y="25543"/>
                    </a:lnTo>
                    <a:lnTo>
                      <a:pt x="15295" y="25532"/>
                    </a:lnTo>
                    <a:lnTo>
                      <a:pt x="15404" y="25521"/>
                    </a:lnTo>
                    <a:lnTo>
                      <a:pt x="15512" y="25499"/>
                    </a:lnTo>
                    <a:lnTo>
                      <a:pt x="15621" y="25478"/>
                    </a:lnTo>
                    <a:lnTo>
                      <a:pt x="15664" y="25467"/>
                    </a:lnTo>
                    <a:lnTo>
                      <a:pt x="15686" y="25467"/>
                    </a:lnTo>
                    <a:lnTo>
                      <a:pt x="15740" y="25456"/>
                    </a:lnTo>
                    <a:lnTo>
                      <a:pt x="15860" y="25423"/>
                    </a:lnTo>
                    <a:lnTo>
                      <a:pt x="15946" y="25402"/>
                    </a:lnTo>
                    <a:lnTo>
                      <a:pt x="15957" y="25391"/>
                    </a:lnTo>
                    <a:lnTo>
                      <a:pt x="15968" y="25391"/>
                    </a:lnTo>
                    <a:lnTo>
                      <a:pt x="16088" y="25347"/>
                    </a:lnTo>
                    <a:lnTo>
                      <a:pt x="16196" y="25315"/>
                    </a:lnTo>
                    <a:lnTo>
                      <a:pt x="16218" y="25304"/>
                    </a:lnTo>
                    <a:lnTo>
                      <a:pt x="16240" y="25304"/>
                    </a:lnTo>
                    <a:lnTo>
                      <a:pt x="16305" y="25271"/>
                    </a:lnTo>
                    <a:lnTo>
                      <a:pt x="16413" y="25228"/>
                    </a:lnTo>
                    <a:lnTo>
                      <a:pt x="16489" y="25195"/>
                    </a:lnTo>
                    <a:lnTo>
                      <a:pt x="16500" y="25195"/>
                    </a:lnTo>
                    <a:lnTo>
                      <a:pt x="16522" y="25185"/>
                    </a:lnTo>
                    <a:lnTo>
                      <a:pt x="16619" y="25141"/>
                    </a:lnTo>
                    <a:lnTo>
                      <a:pt x="16739" y="25087"/>
                    </a:lnTo>
                    <a:lnTo>
                      <a:pt x="16761" y="25076"/>
                    </a:lnTo>
                    <a:lnTo>
                      <a:pt x="16782" y="25065"/>
                    </a:lnTo>
                    <a:lnTo>
                      <a:pt x="16869" y="25022"/>
                    </a:lnTo>
                    <a:lnTo>
                      <a:pt x="16989" y="24957"/>
                    </a:lnTo>
                    <a:lnTo>
                      <a:pt x="17043" y="24924"/>
                    </a:lnTo>
                    <a:lnTo>
                      <a:pt x="17065" y="24913"/>
                    </a:lnTo>
                    <a:lnTo>
                      <a:pt x="17162" y="24848"/>
                    </a:lnTo>
                    <a:lnTo>
                      <a:pt x="17303" y="24761"/>
                    </a:lnTo>
                    <a:lnTo>
                      <a:pt x="17325" y="24750"/>
                    </a:lnTo>
                    <a:lnTo>
                      <a:pt x="17520" y="24609"/>
                    </a:lnTo>
                    <a:lnTo>
                      <a:pt x="17651" y="24512"/>
                    </a:lnTo>
                    <a:lnTo>
                      <a:pt x="17748" y="24436"/>
                    </a:lnTo>
                    <a:lnTo>
                      <a:pt x="17759" y="24425"/>
                    </a:lnTo>
                    <a:lnTo>
                      <a:pt x="17857" y="24349"/>
                    </a:lnTo>
                    <a:lnTo>
                      <a:pt x="17955" y="24262"/>
                    </a:lnTo>
                    <a:lnTo>
                      <a:pt x="17965" y="24251"/>
                    </a:lnTo>
                    <a:lnTo>
                      <a:pt x="17976" y="24229"/>
                    </a:lnTo>
                    <a:lnTo>
                      <a:pt x="18041" y="24175"/>
                    </a:lnTo>
                    <a:lnTo>
                      <a:pt x="18139" y="24077"/>
                    </a:lnTo>
                    <a:lnTo>
                      <a:pt x="18161" y="24045"/>
                    </a:lnTo>
                    <a:lnTo>
                      <a:pt x="18183" y="24023"/>
                    </a:lnTo>
                    <a:lnTo>
                      <a:pt x="18226" y="23980"/>
                    </a:lnTo>
                    <a:lnTo>
                      <a:pt x="18313" y="23882"/>
                    </a:lnTo>
                    <a:lnTo>
                      <a:pt x="18345" y="23839"/>
                    </a:lnTo>
                    <a:lnTo>
                      <a:pt x="18367" y="23817"/>
                    </a:lnTo>
                    <a:lnTo>
                      <a:pt x="18389" y="23784"/>
                    </a:lnTo>
                    <a:lnTo>
                      <a:pt x="18465" y="23697"/>
                    </a:lnTo>
                    <a:lnTo>
                      <a:pt x="18519" y="23621"/>
                    </a:lnTo>
                    <a:lnTo>
                      <a:pt x="18530" y="23611"/>
                    </a:lnTo>
                    <a:lnTo>
                      <a:pt x="18530" y="23600"/>
                    </a:lnTo>
                    <a:lnTo>
                      <a:pt x="18595" y="23502"/>
                    </a:lnTo>
                    <a:lnTo>
                      <a:pt x="18649" y="23415"/>
                    </a:lnTo>
                    <a:lnTo>
                      <a:pt x="18660" y="23394"/>
                    </a:lnTo>
                    <a:lnTo>
                      <a:pt x="5200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g316c08ac72d_0_601"/>
              <p:cNvSpPr/>
              <p:nvPr/>
            </p:nvSpPr>
            <p:spPr>
              <a:xfrm>
                <a:off x="1172475" y="2453675"/>
                <a:ext cx="349825" cy="425800"/>
              </a:xfrm>
              <a:custGeom>
                <a:rect b="b" l="l" r="r" t="t"/>
                <a:pathLst>
                  <a:path extrusionOk="0" h="17032" w="13993">
                    <a:moveTo>
                      <a:pt x="8956" y="0"/>
                    </a:moveTo>
                    <a:lnTo>
                      <a:pt x="304" y="14828"/>
                    </a:lnTo>
                    <a:lnTo>
                      <a:pt x="185" y="15056"/>
                    </a:lnTo>
                    <a:lnTo>
                      <a:pt x="98" y="15273"/>
                    </a:lnTo>
                    <a:lnTo>
                      <a:pt x="44" y="15479"/>
                    </a:lnTo>
                    <a:lnTo>
                      <a:pt x="11" y="15686"/>
                    </a:lnTo>
                    <a:lnTo>
                      <a:pt x="0" y="15783"/>
                    </a:lnTo>
                    <a:lnTo>
                      <a:pt x="0" y="15881"/>
                    </a:lnTo>
                    <a:lnTo>
                      <a:pt x="11" y="15968"/>
                    </a:lnTo>
                    <a:lnTo>
                      <a:pt x="22" y="16055"/>
                    </a:lnTo>
                    <a:lnTo>
                      <a:pt x="44" y="16142"/>
                    </a:lnTo>
                    <a:lnTo>
                      <a:pt x="65" y="16228"/>
                    </a:lnTo>
                    <a:lnTo>
                      <a:pt x="98" y="16304"/>
                    </a:lnTo>
                    <a:lnTo>
                      <a:pt x="141" y="16380"/>
                    </a:lnTo>
                    <a:lnTo>
                      <a:pt x="185" y="16456"/>
                    </a:lnTo>
                    <a:lnTo>
                      <a:pt x="239" y="16522"/>
                    </a:lnTo>
                    <a:lnTo>
                      <a:pt x="293" y="16587"/>
                    </a:lnTo>
                    <a:lnTo>
                      <a:pt x="358" y="16652"/>
                    </a:lnTo>
                    <a:lnTo>
                      <a:pt x="424" y="16706"/>
                    </a:lnTo>
                    <a:lnTo>
                      <a:pt x="499" y="16760"/>
                    </a:lnTo>
                    <a:lnTo>
                      <a:pt x="586" y="16815"/>
                    </a:lnTo>
                    <a:lnTo>
                      <a:pt x="673" y="16858"/>
                    </a:lnTo>
                    <a:lnTo>
                      <a:pt x="858" y="16934"/>
                    </a:lnTo>
                    <a:lnTo>
                      <a:pt x="1064" y="16988"/>
                    </a:lnTo>
                    <a:lnTo>
                      <a:pt x="1303" y="17021"/>
                    </a:lnTo>
                    <a:lnTo>
                      <a:pt x="1552" y="17032"/>
                    </a:lnTo>
                    <a:lnTo>
                      <a:pt x="1813" y="17032"/>
                    </a:lnTo>
                    <a:lnTo>
                      <a:pt x="2084" y="16999"/>
                    </a:lnTo>
                    <a:lnTo>
                      <a:pt x="2356" y="16945"/>
                    </a:lnTo>
                    <a:lnTo>
                      <a:pt x="2627" y="16869"/>
                    </a:lnTo>
                    <a:lnTo>
                      <a:pt x="2909" y="16782"/>
                    </a:lnTo>
                    <a:lnTo>
                      <a:pt x="3181" y="16674"/>
                    </a:lnTo>
                    <a:lnTo>
                      <a:pt x="3441" y="16543"/>
                    </a:lnTo>
                    <a:lnTo>
                      <a:pt x="3702" y="16413"/>
                    </a:lnTo>
                    <a:lnTo>
                      <a:pt x="3962" y="16250"/>
                    </a:lnTo>
                    <a:lnTo>
                      <a:pt x="4201" y="16087"/>
                    </a:lnTo>
                    <a:lnTo>
                      <a:pt x="4429" y="15903"/>
                    </a:lnTo>
                    <a:lnTo>
                      <a:pt x="4646" y="15718"/>
                    </a:lnTo>
                    <a:lnTo>
                      <a:pt x="4852" y="15512"/>
                    </a:lnTo>
                    <a:lnTo>
                      <a:pt x="5037" y="15306"/>
                    </a:lnTo>
                    <a:lnTo>
                      <a:pt x="5200" y="15089"/>
                    </a:lnTo>
                    <a:lnTo>
                      <a:pt x="5341" y="14861"/>
                    </a:lnTo>
                    <a:lnTo>
                      <a:pt x="13992" y="33"/>
                    </a:lnTo>
                    <a:lnTo>
                      <a:pt x="8956" y="0"/>
                    </a:lnTo>
                    <a:close/>
                  </a:path>
                </a:pathLst>
              </a:custGeom>
              <a:solidFill>
                <a:srgbClr val="7A99C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g316c08ac72d_0_601"/>
              <p:cNvSpPr/>
              <p:nvPr/>
            </p:nvSpPr>
            <p:spPr>
              <a:xfrm>
                <a:off x="1237600" y="2851775"/>
                <a:ext cx="6525" cy="1650"/>
              </a:xfrm>
              <a:custGeom>
                <a:rect b="b" l="l" r="r" t="t"/>
                <a:pathLst>
                  <a:path extrusionOk="0" h="66" w="261">
                    <a:moveTo>
                      <a:pt x="228" y="1"/>
                    </a:moveTo>
                    <a:lnTo>
                      <a:pt x="109" y="22"/>
                    </a:lnTo>
                    <a:lnTo>
                      <a:pt x="0" y="44"/>
                    </a:lnTo>
                    <a:lnTo>
                      <a:pt x="131" y="55"/>
                    </a:lnTo>
                    <a:lnTo>
                      <a:pt x="261" y="66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g316c08ac72d_0_601"/>
              <p:cNvSpPr/>
              <p:nvPr/>
            </p:nvSpPr>
            <p:spPr>
              <a:xfrm>
                <a:off x="1217525" y="2453675"/>
                <a:ext cx="289575" cy="399200"/>
              </a:xfrm>
              <a:custGeom>
                <a:rect b="b" l="l" r="r" t="t"/>
                <a:pathLst>
                  <a:path extrusionOk="0" h="15968" w="11583">
                    <a:moveTo>
                      <a:pt x="8673" y="0"/>
                    </a:moveTo>
                    <a:lnTo>
                      <a:pt x="206" y="14470"/>
                    </a:lnTo>
                    <a:lnTo>
                      <a:pt x="130" y="14611"/>
                    </a:lnTo>
                    <a:lnTo>
                      <a:pt x="76" y="14741"/>
                    </a:lnTo>
                    <a:lnTo>
                      <a:pt x="33" y="14872"/>
                    </a:lnTo>
                    <a:lnTo>
                      <a:pt x="11" y="15002"/>
                    </a:lnTo>
                    <a:lnTo>
                      <a:pt x="0" y="15121"/>
                    </a:lnTo>
                    <a:lnTo>
                      <a:pt x="0" y="15241"/>
                    </a:lnTo>
                    <a:lnTo>
                      <a:pt x="22" y="15349"/>
                    </a:lnTo>
                    <a:lnTo>
                      <a:pt x="54" y="15447"/>
                    </a:lnTo>
                    <a:lnTo>
                      <a:pt x="109" y="15545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26" y="15783"/>
                    </a:lnTo>
                    <a:lnTo>
                      <a:pt x="423" y="15849"/>
                    </a:lnTo>
                    <a:lnTo>
                      <a:pt x="543" y="15892"/>
                    </a:lnTo>
                    <a:lnTo>
                      <a:pt x="662" y="15935"/>
                    </a:lnTo>
                    <a:lnTo>
                      <a:pt x="803" y="15968"/>
                    </a:lnTo>
                    <a:lnTo>
                      <a:pt x="912" y="15946"/>
                    </a:lnTo>
                    <a:lnTo>
                      <a:pt x="1031" y="15925"/>
                    </a:lnTo>
                    <a:lnTo>
                      <a:pt x="1194" y="15892"/>
                    </a:lnTo>
                    <a:lnTo>
                      <a:pt x="1346" y="15838"/>
                    </a:lnTo>
                    <a:lnTo>
                      <a:pt x="1498" y="15783"/>
                    </a:lnTo>
                    <a:lnTo>
                      <a:pt x="1650" y="15729"/>
                    </a:lnTo>
                    <a:lnTo>
                      <a:pt x="1802" y="15653"/>
                    </a:lnTo>
                    <a:lnTo>
                      <a:pt x="1954" y="15577"/>
                    </a:lnTo>
                    <a:lnTo>
                      <a:pt x="2095" y="15490"/>
                    </a:lnTo>
                    <a:lnTo>
                      <a:pt x="2236" y="15393"/>
                    </a:lnTo>
                    <a:lnTo>
                      <a:pt x="2377" y="15306"/>
                    </a:lnTo>
                    <a:lnTo>
                      <a:pt x="2508" y="15197"/>
                    </a:lnTo>
                    <a:lnTo>
                      <a:pt x="2627" y="15089"/>
                    </a:lnTo>
                    <a:lnTo>
                      <a:pt x="2746" y="14980"/>
                    </a:lnTo>
                    <a:lnTo>
                      <a:pt x="2855" y="14861"/>
                    </a:lnTo>
                    <a:lnTo>
                      <a:pt x="2953" y="14741"/>
                    </a:lnTo>
                    <a:lnTo>
                      <a:pt x="3040" y="14611"/>
                    </a:lnTo>
                    <a:lnTo>
                      <a:pt x="3126" y="14492"/>
                    </a:lnTo>
                    <a:lnTo>
                      <a:pt x="11583" y="22"/>
                    </a:lnTo>
                    <a:lnTo>
                      <a:pt x="8673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g316c08ac72d_0_601"/>
              <p:cNvSpPr/>
              <p:nvPr/>
            </p:nvSpPr>
            <p:spPr>
              <a:xfrm>
                <a:off x="1203675" y="2453675"/>
                <a:ext cx="230700" cy="399475"/>
              </a:xfrm>
              <a:custGeom>
                <a:rect b="b" l="l" r="r" t="t"/>
                <a:pathLst>
                  <a:path extrusionOk="0" h="15979" w="9228">
                    <a:moveTo>
                      <a:pt x="8674" y="0"/>
                    </a:moveTo>
                    <a:lnTo>
                      <a:pt x="207" y="14470"/>
                    </a:lnTo>
                    <a:lnTo>
                      <a:pt x="120" y="14622"/>
                    </a:lnTo>
                    <a:lnTo>
                      <a:pt x="66" y="14774"/>
                    </a:lnTo>
                    <a:lnTo>
                      <a:pt x="22" y="14915"/>
                    </a:lnTo>
                    <a:lnTo>
                      <a:pt x="0" y="15056"/>
                    </a:lnTo>
                    <a:lnTo>
                      <a:pt x="0" y="15186"/>
                    </a:lnTo>
                    <a:lnTo>
                      <a:pt x="11" y="15306"/>
                    </a:lnTo>
                    <a:lnTo>
                      <a:pt x="44" y="15425"/>
                    </a:lnTo>
                    <a:lnTo>
                      <a:pt x="87" y="15534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37" y="15794"/>
                    </a:lnTo>
                    <a:lnTo>
                      <a:pt x="456" y="15859"/>
                    </a:lnTo>
                    <a:lnTo>
                      <a:pt x="587" y="15914"/>
                    </a:lnTo>
                    <a:lnTo>
                      <a:pt x="728" y="15946"/>
                    </a:lnTo>
                    <a:lnTo>
                      <a:pt x="891" y="15979"/>
                    </a:lnTo>
                    <a:lnTo>
                      <a:pt x="1205" y="15979"/>
                    </a:lnTo>
                    <a:lnTo>
                      <a:pt x="1357" y="15968"/>
                    </a:lnTo>
                    <a:lnTo>
                      <a:pt x="1216" y="15935"/>
                    </a:lnTo>
                    <a:lnTo>
                      <a:pt x="1097" y="15892"/>
                    </a:lnTo>
                    <a:lnTo>
                      <a:pt x="977" y="15849"/>
                    </a:lnTo>
                    <a:lnTo>
                      <a:pt x="880" y="15783"/>
                    </a:lnTo>
                    <a:lnTo>
                      <a:pt x="793" y="15718"/>
                    </a:lnTo>
                    <a:lnTo>
                      <a:pt x="717" y="15631"/>
                    </a:lnTo>
                    <a:lnTo>
                      <a:pt x="663" y="15545"/>
                    </a:lnTo>
                    <a:lnTo>
                      <a:pt x="608" y="15447"/>
                    </a:lnTo>
                    <a:lnTo>
                      <a:pt x="576" y="15349"/>
                    </a:lnTo>
                    <a:lnTo>
                      <a:pt x="554" y="15241"/>
                    </a:lnTo>
                    <a:lnTo>
                      <a:pt x="554" y="15121"/>
                    </a:lnTo>
                    <a:lnTo>
                      <a:pt x="565" y="15002"/>
                    </a:lnTo>
                    <a:lnTo>
                      <a:pt x="587" y="14872"/>
                    </a:lnTo>
                    <a:lnTo>
                      <a:pt x="630" y="14741"/>
                    </a:lnTo>
                    <a:lnTo>
                      <a:pt x="684" y="14611"/>
                    </a:lnTo>
                    <a:lnTo>
                      <a:pt x="760" y="14470"/>
                    </a:lnTo>
                    <a:lnTo>
                      <a:pt x="9227" y="0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g316c08ac72d_0_601"/>
              <p:cNvSpPr/>
              <p:nvPr/>
            </p:nvSpPr>
            <p:spPr>
              <a:xfrm>
                <a:off x="1272050" y="2453400"/>
                <a:ext cx="226375" cy="385925"/>
              </a:xfrm>
              <a:custGeom>
                <a:rect b="b" l="l" r="r" t="t"/>
                <a:pathLst>
                  <a:path extrusionOk="0" h="15437" w="9055">
                    <a:moveTo>
                      <a:pt x="8978" y="0"/>
                    </a:moveTo>
                    <a:lnTo>
                      <a:pt x="1" y="15393"/>
                    </a:lnTo>
                    <a:lnTo>
                      <a:pt x="88" y="15436"/>
                    </a:lnTo>
                    <a:lnTo>
                      <a:pt x="9054" y="44"/>
                    </a:lnTo>
                    <a:lnTo>
                      <a:pt x="8978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g316c08ac72d_0_601"/>
              <p:cNvSpPr/>
              <p:nvPr/>
            </p:nvSpPr>
            <p:spPr>
              <a:xfrm>
                <a:off x="1217250" y="2453125"/>
                <a:ext cx="225525" cy="384825"/>
              </a:xfrm>
              <a:custGeom>
                <a:rect b="b" l="l" r="r" t="t"/>
                <a:pathLst>
                  <a:path extrusionOk="0" h="15393" w="9021">
                    <a:moveTo>
                      <a:pt x="8945" y="0"/>
                    </a:moveTo>
                    <a:lnTo>
                      <a:pt x="0" y="15350"/>
                    </a:lnTo>
                    <a:lnTo>
                      <a:pt x="76" y="15393"/>
                    </a:lnTo>
                    <a:lnTo>
                      <a:pt x="9021" y="44"/>
                    </a:lnTo>
                    <a:lnTo>
                      <a:pt x="8945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g316c08ac72d_0_601"/>
              <p:cNvSpPr/>
              <p:nvPr/>
            </p:nvSpPr>
            <p:spPr>
              <a:xfrm>
                <a:off x="1224850" y="2453675"/>
                <a:ext cx="231775" cy="395400"/>
              </a:xfrm>
              <a:custGeom>
                <a:rect b="b" l="l" r="r" t="t"/>
                <a:pathLst>
                  <a:path extrusionOk="0" h="15816" w="9271">
                    <a:moveTo>
                      <a:pt x="9194" y="0"/>
                    </a:moveTo>
                    <a:lnTo>
                      <a:pt x="0" y="15773"/>
                    </a:lnTo>
                    <a:lnTo>
                      <a:pt x="76" y="15816"/>
                    </a:lnTo>
                    <a:lnTo>
                      <a:pt x="9270" y="44"/>
                    </a:lnTo>
                    <a:lnTo>
                      <a:pt x="919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g316c08ac72d_0_601"/>
              <p:cNvSpPr/>
              <p:nvPr/>
            </p:nvSpPr>
            <p:spPr>
              <a:xfrm>
                <a:off x="1236500" y="2453675"/>
                <a:ext cx="234225" cy="399750"/>
              </a:xfrm>
              <a:custGeom>
                <a:rect b="b" l="l" r="r" t="t"/>
                <a:pathLst>
                  <a:path extrusionOk="0" h="15990" w="9369">
                    <a:moveTo>
                      <a:pt x="9293" y="0"/>
                    </a:moveTo>
                    <a:lnTo>
                      <a:pt x="1" y="15935"/>
                    </a:lnTo>
                    <a:lnTo>
                      <a:pt x="77" y="15990"/>
                    </a:lnTo>
                    <a:lnTo>
                      <a:pt x="9369" y="44"/>
                    </a:lnTo>
                    <a:lnTo>
                      <a:pt x="9293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g316c08ac72d_0_601"/>
              <p:cNvSpPr/>
              <p:nvPr/>
            </p:nvSpPr>
            <p:spPr>
              <a:xfrm>
                <a:off x="1252525" y="2453675"/>
                <a:ext cx="232050" cy="395675"/>
              </a:xfrm>
              <a:custGeom>
                <a:rect b="b" l="l" r="r" t="t"/>
                <a:pathLst>
                  <a:path extrusionOk="0" h="15827" w="9282">
                    <a:moveTo>
                      <a:pt x="9206" y="0"/>
                    </a:moveTo>
                    <a:lnTo>
                      <a:pt x="0" y="15783"/>
                    </a:lnTo>
                    <a:lnTo>
                      <a:pt x="76" y="15827"/>
                    </a:lnTo>
                    <a:lnTo>
                      <a:pt x="9282" y="44"/>
                    </a:lnTo>
                    <a:lnTo>
                      <a:pt x="920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g316c08ac72d_0_601"/>
              <p:cNvSpPr/>
              <p:nvPr/>
            </p:nvSpPr>
            <p:spPr>
              <a:xfrm>
                <a:off x="1571675" y="2900350"/>
                <a:ext cx="206525" cy="357975"/>
              </a:xfrm>
              <a:custGeom>
                <a:rect b="b" l="l" r="r" t="t"/>
                <a:pathLst>
                  <a:path extrusionOk="0" h="14319" w="8261">
                    <a:moveTo>
                      <a:pt x="6557" y="1"/>
                    </a:moveTo>
                    <a:lnTo>
                      <a:pt x="0" y="11355"/>
                    </a:lnTo>
                    <a:lnTo>
                      <a:pt x="1715" y="14318"/>
                    </a:lnTo>
                    <a:lnTo>
                      <a:pt x="8261" y="2964"/>
                    </a:lnTo>
                    <a:lnTo>
                      <a:pt x="6557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3" name="Google Shape;573;g316c08ac72d_0_601"/>
            <p:cNvSpPr/>
            <p:nvPr/>
          </p:nvSpPr>
          <p:spPr>
            <a:xfrm>
              <a:off x="6222575" y="2279600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g316c08ac72d_0_601"/>
            <p:cNvSpPr/>
            <p:nvPr/>
          </p:nvSpPr>
          <p:spPr>
            <a:xfrm>
              <a:off x="5481500" y="3181175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316c08ac72d_0_601"/>
            <p:cNvSpPr/>
            <p:nvPr/>
          </p:nvSpPr>
          <p:spPr>
            <a:xfrm>
              <a:off x="5367975" y="3919513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g316c08ac72d_0_601"/>
          <p:cNvSpPr txBox="1"/>
          <p:nvPr>
            <p:ph idx="4294967295" type="ctrTitle"/>
          </p:nvPr>
        </p:nvSpPr>
        <p:spPr>
          <a:xfrm>
            <a:off x="609600" y="1203600"/>
            <a:ext cx="5342700" cy="35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Fira Sans Extra Condensed"/>
              <a:buNone/>
            </a:pPr>
            <a:r>
              <a:rPr b="1" lang="pt-BR" sz="6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Como isso impacta </a:t>
            </a:r>
            <a:r>
              <a:rPr b="1" i="0" lang="pt-BR" sz="67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 orçamento do meu Município?</a:t>
            </a:r>
            <a:endParaRPr b="1" i="0" sz="67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77" name="Google Shape;577;g316c08ac72d_0_601"/>
          <p:cNvSpPr txBox="1"/>
          <p:nvPr>
            <p:ph idx="4294967295" type="subTitle"/>
          </p:nvPr>
        </p:nvSpPr>
        <p:spPr>
          <a:xfrm>
            <a:off x="609600" y="5011200"/>
            <a:ext cx="41496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Entenda o impacto dos resultados educacionais no orçamento municipal</a:t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Roboto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16c08ac72d_0_8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pt-BR" sz="3300"/>
              <a:t>Visão Geral</a:t>
            </a:r>
            <a:endParaRPr sz="3300"/>
          </a:p>
        </p:txBody>
      </p:sp>
      <p:sp>
        <p:nvSpPr>
          <p:cNvPr id="583" name="Google Shape;583;g316c08ac72d_0_8"/>
          <p:cNvSpPr/>
          <p:nvPr/>
        </p:nvSpPr>
        <p:spPr>
          <a:xfrm>
            <a:off x="1016000" y="1193800"/>
            <a:ext cx="5396100" cy="331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 Emenda Constitucional 108, aprovada em 2020, prevê a alteração das leis estaduais de cota-parte do ICMS no sentido de incluir um </a:t>
            </a:r>
            <a:r>
              <a:rPr b="1" i="0" lang="pt-BR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componente de resultados educacionais</a:t>
            </a:r>
            <a:r>
              <a:rPr b="0" i="0" lang="pt-BR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com base em indicadores que considerem:</a:t>
            </a:r>
            <a:endParaRPr b="0" i="0" sz="2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84" name="Google Shape;584;g316c08ac72d_0_8"/>
          <p:cNvSpPr/>
          <p:nvPr/>
        </p:nvSpPr>
        <p:spPr>
          <a:xfrm>
            <a:off x="1521167" y="4650333"/>
            <a:ext cx="4204800" cy="13671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16c08ac72d_0_8"/>
          <p:cNvSpPr txBox="1"/>
          <p:nvPr/>
        </p:nvSpPr>
        <p:spPr>
          <a:xfrm>
            <a:off x="2956600" y="5140067"/>
            <a:ext cx="22257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Agosto de 2022</a:t>
            </a:r>
            <a:r>
              <a:rPr b="1" i="0" lang="pt-BR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BR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Era o prazo que os estados têm para realizar essa alteração</a:t>
            </a:r>
            <a:endParaRPr b="1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586" name="Google Shape;586;g316c08ac72d_0_8"/>
          <p:cNvGrpSpPr/>
          <p:nvPr/>
        </p:nvGrpSpPr>
        <p:grpSpPr>
          <a:xfrm>
            <a:off x="2077756" y="5099856"/>
            <a:ext cx="485906" cy="439991"/>
            <a:chOff x="5588095" y="4069691"/>
            <a:chExt cx="364439" cy="330001"/>
          </a:xfrm>
        </p:grpSpPr>
        <p:sp>
          <p:nvSpPr>
            <p:cNvPr id="587" name="Google Shape;587;g316c08ac72d_0_8"/>
            <p:cNvSpPr/>
            <p:nvPr/>
          </p:nvSpPr>
          <p:spPr>
            <a:xfrm>
              <a:off x="5588095" y="4099678"/>
              <a:ext cx="363618" cy="57100"/>
            </a:xfrm>
            <a:custGeom>
              <a:rect b="b" l="l" r="r" t="t"/>
              <a:pathLst>
                <a:path extrusionOk="0" h="1668" w="10622">
                  <a:moveTo>
                    <a:pt x="1143" y="0"/>
                  </a:moveTo>
                  <a:cubicBezTo>
                    <a:pt x="500" y="0"/>
                    <a:pt x="0" y="524"/>
                    <a:pt x="0" y="1143"/>
                  </a:cubicBezTo>
                  <a:lnTo>
                    <a:pt x="0" y="1667"/>
                  </a:lnTo>
                  <a:lnTo>
                    <a:pt x="10622" y="1667"/>
                  </a:lnTo>
                  <a:lnTo>
                    <a:pt x="10622" y="1143"/>
                  </a:lnTo>
                  <a:cubicBezTo>
                    <a:pt x="10622" y="524"/>
                    <a:pt x="10098" y="0"/>
                    <a:pt x="9478" y="0"/>
                  </a:cubicBezTo>
                  <a:lnTo>
                    <a:pt x="9264" y="0"/>
                  </a:lnTo>
                  <a:lnTo>
                    <a:pt x="9264" y="786"/>
                  </a:lnTo>
                  <a:cubicBezTo>
                    <a:pt x="9264" y="1000"/>
                    <a:pt x="9109" y="1108"/>
                    <a:pt x="8955" y="1108"/>
                  </a:cubicBezTo>
                  <a:cubicBezTo>
                    <a:pt x="8800" y="1108"/>
                    <a:pt x="8645" y="1000"/>
                    <a:pt x="8645" y="786"/>
                  </a:cubicBezTo>
                  <a:lnTo>
                    <a:pt x="8645" y="0"/>
                  </a:lnTo>
                  <a:lnTo>
                    <a:pt x="7454" y="0"/>
                  </a:lnTo>
                  <a:lnTo>
                    <a:pt x="7454" y="786"/>
                  </a:lnTo>
                  <a:cubicBezTo>
                    <a:pt x="7454" y="1000"/>
                    <a:pt x="7299" y="1108"/>
                    <a:pt x="7145" y="1108"/>
                  </a:cubicBezTo>
                  <a:cubicBezTo>
                    <a:pt x="6990" y="1108"/>
                    <a:pt x="6835" y="1000"/>
                    <a:pt x="6835" y="786"/>
                  </a:cubicBezTo>
                  <a:lnTo>
                    <a:pt x="6835" y="0"/>
                  </a:lnTo>
                  <a:lnTo>
                    <a:pt x="5644" y="0"/>
                  </a:lnTo>
                  <a:lnTo>
                    <a:pt x="5644" y="786"/>
                  </a:lnTo>
                  <a:cubicBezTo>
                    <a:pt x="5644" y="1000"/>
                    <a:pt x="5489" y="1108"/>
                    <a:pt x="5335" y="1108"/>
                  </a:cubicBezTo>
                  <a:cubicBezTo>
                    <a:pt x="5180" y="1108"/>
                    <a:pt x="5025" y="1000"/>
                    <a:pt x="5025" y="786"/>
                  </a:cubicBezTo>
                  <a:lnTo>
                    <a:pt x="5025" y="0"/>
                  </a:lnTo>
                  <a:lnTo>
                    <a:pt x="3834" y="0"/>
                  </a:lnTo>
                  <a:lnTo>
                    <a:pt x="3834" y="786"/>
                  </a:lnTo>
                  <a:cubicBezTo>
                    <a:pt x="3834" y="1000"/>
                    <a:pt x="3674" y="1108"/>
                    <a:pt x="3513" y="1108"/>
                  </a:cubicBezTo>
                  <a:cubicBezTo>
                    <a:pt x="3352" y="1108"/>
                    <a:pt x="3191" y="1000"/>
                    <a:pt x="3191" y="786"/>
                  </a:cubicBezTo>
                  <a:lnTo>
                    <a:pt x="3191" y="0"/>
                  </a:lnTo>
                  <a:lnTo>
                    <a:pt x="2001" y="0"/>
                  </a:lnTo>
                  <a:lnTo>
                    <a:pt x="2001" y="786"/>
                  </a:lnTo>
                  <a:cubicBezTo>
                    <a:pt x="2001" y="1000"/>
                    <a:pt x="1846" y="1108"/>
                    <a:pt x="1691" y="1108"/>
                  </a:cubicBezTo>
                  <a:cubicBezTo>
                    <a:pt x="1536" y="1108"/>
                    <a:pt x="1381" y="1000"/>
                    <a:pt x="1381" y="786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316c08ac72d_0_8"/>
            <p:cNvSpPr/>
            <p:nvPr/>
          </p:nvSpPr>
          <p:spPr>
            <a:xfrm>
              <a:off x="5827757" y="4317328"/>
              <a:ext cx="57100" cy="20403"/>
            </a:xfrm>
            <a:custGeom>
              <a:rect b="b" l="l" r="r" t="t"/>
              <a:pathLst>
                <a:path extrusionOk="0" h="596" w="1668">
                  <a:moveTo>
                    <a:pt x="1" y="1"/>
                  </a:moveTo>
                  <a:lnTo>
                    <a:pt x="1" y="596"/>
                  </a:lnTo>
                  <a:lnTo>
                    <a:pt x="1668" y="596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316c08ac72d_0_8"/>
            <p:cNvSpPr/>
            <p:nvPr/>
          </p:nvSpPr>
          <p:spPr>
            <a:xfrm>
              <a:off x="5588916" y="4177934"/>
              <a:ext cx="363618" cy="221758"/>
            </a:xfrm>
            <a:custGeom>
              <a:rect b="b" l="l" r="r" t="t"/>
              <a:pathLst>
                <a:path extrusionOk="0" h="6478" w="10622">
                  <a:moveTo>
                    <a:pt x="2286" y="905"/>
                  </a:moveTo>
                  <a:cubicBezTo>
                    <a:pt x="2715" y="905"/>
                    <a:pt x="2715" y="1524"/>
                    <a:pt x="2286" y="1524"/>
                  </a:cubicBezTo>
                  <a:lnTo>
                    <a:pt x="1691" y="1524"/>
                  </a:lnTo>
                  <a:cubicBezTo>
                    <a:pt x="1286" y="1524"/>
                    <a:pt x="1286" y="905"/>
                    <a:pt x="1691" y="905"/>
                  </a:cubicBezTo>
                  <a:close/>
                  <a:moveTo>
                    <a:pt x="3977" y="905"/>
                  </a:moveTo>
                  <a:cubicBezTo>
                    <a:pt x="4382" y="905"/>
                    <a:pt x="4382" y="1524"/>
                    <a:pt x="3977" y="1524"/>
                  </a:cubicBezTo>
                  <a:lnTo>
                    <a:pt x="3382" y="1524"/>
                  </a:lnTo>
                  <a:cubicBezTo>
                    <a:pt x="2953" y="1524"/>
                    <a:pt x="2953" y="905"/>
                    <a:pt x="3382" y="905"/>
                  </a:cubicBezTo>
                  <a:close/>
                  <a:moveTo>
                    <a:pt x="5644" y="905"/>
                  </a:moveTo>
                  <a:cubicBezTo>
                    <a:pt x="6049" y="905"/>
                    <a:pt x="6049" y="1524"/>
                    <a:pt x="5644" y="1524"/>
                  </a:cubicBezTo>
                  <a:lnTo>
                    <a:pt x="5049" y="1524"/>
                  </a:lnTo>
                  <a:cubicBezTo>
                    <a:pt x="4620" y="1524"/>
                    <a:pt x="4620" y="905"/>
                    <a:pt x="5049" y="905"/>
                  </a:cubicBezTo>
                  <a:close/>
                  <a:moveTo>
                    <a:pt x="7263" y="905"/>
                  </a:moveTo>
                  <a:cubicBezTo>
                    <a:pt x="7692" y="905"/>
                    <a:pt x="7692" y="1524"/>
                    <a:pt x="7263" y="1524"/>
                  </a:cubicBezTo>
                  <a:lnTo>
                    <a:pt x="6668" y="1524"/>
                  </a:lnTo>
                  <a:cubicBezTo>
                    <a:pt x="6263" y="1524"/>
                    <a:pt x="6263" y="905"/>
                    <a:pt x="6668" y="905"/>
                  </a:cubicBezTo>
                  <a:close/>
                  <a:moveTo>
                    <a:pt x="8954" y="905"/>
                  </a:moveTo>
                  <a:cubicBezTo>
                    <a:pt x="9359" y="905"/>
                    <a:pt x="9359" y="1524"/>
                    <a:pt x="8954" y="1524"/>
                  </a:cubicBezTo>
                  <a:lnTo>
                    <a:pt x="8359" y="1524"/>
                  </a:lnTo>
                  <a:cubicBezTo>
                    <a:pt x="7930" y="1524"/>
                    <a:pt x="7930" y="905"/>
                    <a:pt x="8359" y="905"/>
                  </a:cubicBezTo>
                  <a:close/>
                  <a:moveTo>
                    <a:pt x="2286" y="2167"/>
                  </a:moveTo>
                  <a:cubicBezTo>
                    <a:pt x="2715" y="2167"/>
                    <a:pt x="2715" y="2787"/>
                    <a:pt x="2286" y="2787"/>
                  </a:cubicBezTo>
                  <a:lnTo>
                    <a:pt x="1691" y="2787"/>
                  </a:lnTo>
                  <a:cubicBezTo>
                    <a:pt x="1286" y="2787"/>
                    <a:pt x="1286" y="2167"/>
                    <a:pt x="1691" y="2167"/>
                  </a:cubicBezTo>
                  <a:close/>
                  <a:moveTo>
                    <a:pt x="3977" y="2167"/>
                  </a:moveTo>
                  <a:cubicBezTo>
                    <a:pt x="4382" y="2167"/>
                    <a:pt x="4382" y="2787"/>
                    <a:pt x="3977" y="2787"/>
                  </a:cubicBezTo>
                  <a:lnTo>
                    <a:pt x="3382" y="2787"/>
                  </a:lnTo>
                  <a:cubicBezTo>
                    <a:pt x="2953" y="2787"/>
                    <a:pt x="2953" y="2167"/>
                    <a:pt x="3382" y="2167"/>
                  </a:cubicBezTo>
                  <a:close/>
                  <a:moveTo>
                    <a:pt x="5644" y="2167"/>
                  </a:moveTo>
                  <a:cubicBezTo>
                    <a:pt x="6049" y="2167"/>
                    <a:pt x="6049" y="2787"/>
                    <a:pt x="5644" y="2787"/>
                  </a:cubicBezTo>
                  <a:lnTo>
                    <a:pt x="5049" y="2787"/>
                  </a:lnTo>
                  <a:cubicBezTo>
                    <a:pt x="4620" y="2787"/>
                    <a:pt x="4620" y="2167"/>
                    <a:pt x="5049" y="2167"/>
                  </a:cubicBezTo>
                  <a:close/>
                  <a:moveTo>
                    <a:pt x="7263" y="2167"/>
                  </a:moveTo>
                  <a:cubicBezTo>
                    <a:pt x="7692" y="2167"/>
                    <a:pt x="7692" y="2787"/>
                    <a:pt x="7263" y="2787"/>
                  </a:cubicBezTo>
                  <a:lnTo>
                    <a:pt x="6668" y="2787"/>
                  </a:lnTo>
                  <a:cubicBezTo>
                    <a:pt x="6263" y="2787"/>
                    <a:pt x="6263" y="2167"/>
                    <a:pt x="6668" y="2167"/>
                  </a:cubicBezTo>
                  <a:close/>
                  <a:moveTo>
                    <a:pt x="8954" y="2167"/>
                  </a:moveTo>
                  <a:cubicBezTo>
                    <a:pt x="9359" y="2167"/>
                    <a:pt x="9359" y="2787"/>
                    <a:pt x="8954" y="2787"/>
                  </a:cubicBezTo>
                  <a:lnTo>
                    <a:pt x="8359" y="2787"/>
                  </a:lnTo>
                  <a:cubicBezTo>
                    <a:pt x="7930" y="2787"/>
                    <a:pt x="7930" y="2167"/>
                    <a:pt x="8359" y="2167"/>
                  </a:cubicBezTo>
                  <a:close/>
                  <a:moveTo>
                    <a:pt x="2286" y="3406"/>
                  </a:moveTo>
                  <a:cubicBezTo>
                    <a:pt x="2715" y="3406"/>
                    <a:pt x="2715" y="4049"/>
                    <a:pt x="2286" y="4049"/>
                  </a:cubicBezTo>
                  <a:lnTo>
                    <a:pt x="1691" y="4049"/>
                  </a:lnTo>
                  <a:cubicBezTo>
                    <a:pt x="1286" y="4049"/>
                    <a:pt x="1286" y="3406"/>
                    <a:pt x="1691" y="3406"/>
                  </a:cubicBezTo>
                  <a:close/>
                  <a:moveTo>
                    <a:pt x="3977" y="3406"/>
                  </a:moveTo>
                  <a:cubicBezTo>
                    <a:pt x="4382" y="3406"/>
                    <a:pt x="4382" y="4049"/>
                    <a:pt x="3977" y="4049"/>
                  </a:cubicBezTo>
                  <a:lnTo>
                    <a:pt x="3382" y="4049"/>
                  </a:lnTo>
                  <a:cubicBezTo>
                    <a:pt x="2953" y="4049"/>
                    <a:pt x="2953" y="3406"/>
                    <a:pt x="3382" y="3406"/>
                  </a:cubicBezTo>
                  <a:close/>
                  <a:moveTo>
                    <a:pt x="5644" y="3406"/>
                  </a:moveTo>
                  <a:cubicBezTo>
                    <a:pt x="6049" y="3406"/>
                    <a:pt x="6049" y="4049"/>
                    <a:pt x="5644" y="4049"/>
                  </a:cubicBezTo>
                  <a:lnTo>
                    <a:pt x="5049" y="4049"/>
                  </a:lnTo>
                  <a:cubicBezTo>
                    <a:pt x="4620" y="4049"/>
                    <a:pt x="4620" y="3406"/>
                    <a:pt x="5049" y="3406"/>
                  </a:cubicBezTo>
                  <a:close/>
                  <a:moveTo>
                    <a:pt x="2286" y="4668"/>
                  </a:moveTo>
                  <a:cubicBezTo>
                    <a:pt x="2715" y="4668"/>
                    <a:pt x="2715" y="5287"/>
                    <a:pt x="2286" y="5287"/>
                  </a:cubicBezTo>
                  <a:lnTo>
                    <a:pt x="1691" y="5287"/>
                  </a:lnTo>
                  <a:cubicBezTo>
                    <a:pt x="1286" y="5287"/>
                    <a:pt x="1286" y="4668"/>
                    <a:pt x="1691" y="4668"/>
                  </a:cubicBezTo>
                  <a:close/>
                  <a:moveTo>
                    <a:pt x="3977" y="4668"/>
                  </a:moveTo>
                  <a:cubicBezTo>
                    <a:pt x="4382" y="4668"/>
                    <a:pt x="4382" y="5287"/>
                    <a:pt x="3977" y="5287"/>
                  </a:cubicBezTo>
                  <a:lnTo>
                    <a:pt x="3382" y="5287"/>
                  </a:lnTo>
                  <a:cubicBezTo>
                    <a:pt x="2953" y="5287"/>
                    <a:pt x="2953" y="4668"/>
                    <a:pt x="3382" y="4668"/>
                  </a:cubicBezTo>
                  <a:close/>
                  <a:moveTo>
                    <a:pt x="5644" y="4668"/>
                  </a:moveTo>
                  <a:cubicBezTo>
                    <a:pt x="6049" y="4668"/>
                    <a:pt x="6049" y="5287"/>
                    <a:pt x="5644" y="5287"/>
                  </a:cubicBezTo>
                  <a:lnTo>
                    <a:pt x="5049" y="5287"/>
                  </a:lnTo>
                  <a:cubicBezTo>
                    <a:pt x="4620" y="5287"/>
                    <a:pt x="4620" y="4668"/>
                    <a:pt x="5049" y="4668"/>
                  </a:cubicBezTo>
                  <a:close/>
                  <a:moveTo>
                    <a:pt x="8991" y="3475"/>
                  </a:moveTo>
                  <a:cubicBezTo>
                    <a:pt x="9141" y="3475"/>
                    <a:pt x="9264" y="3609"/>
                    <a:pt x="9264" y="3763"/>
                  </a:cubicBezTo>
                  <a:lnTo>
                    <a:pt x="9264" y="4978"/>
                  </a:lnTo>
                  <a:cubicBezTo>
                    <a:pt x="9264" y="5144"/>
                    <a:pt x="9121" y="5287"/>
                    <a:pt x="8954" y="5287"/>
                  </a:cubicBezTo>
                  <a:lnTo>
                    <a:pt x="6668" y="5287"/>
                  </a:lnTo>
                  <a:cubicBezTo>
                    <a:pt x="6501" y="5287"/>
                    <a:pt x="6359" y="5144"/>
                    <a:pt x="6359" y="4978"/>
                  </a:cubicBezTo>
                  <a:lnTo>
                    <a:pt x="6382" y="3763"/>
                  </a:lnTo>
                  <a:cubicBezTo>
                    <a:pt x="6382" y="3596"/>
                    <a:pt x="6501" y="3477"/>
                    <a:pt x="6668" y="3477"/>
                  </a:cubicBezTo>
                  <a:lnTo>
                    <a:pt x="8954" y="3477"/>
                  </a:lnTo>
                  <a:cubicBezTo>
                    <a:pt x="8967" y="3475"/>
                    <a:pt x="8979" y="3475"/>
                    <a:pt x="8991" y="3475"/>
                  </a:cubicBezTo>
                  <a:close/>
                  <a:moveTo>
                    <a:pt x="24" y="0"/>
                  </a:moveTo>
                  <a:lnTo>
                    <a:pt x="24" y="5335"/>
                  </a:lnTo>
                  <a:cubicBezTo>
                    <a:pt x="0" y="5954"/>
                    <a:pt x="524" y="6478"/>
                    <a:pt x="1143" y="6478"/>
                  </a:cubicBezTo>
                  <a:lnTo>
                    <a:pt x="9478" y="6478"/>
                  </a:lnTo>
                  <a:cubicBezTo>
                    <a:pt x="10121" y="6478"/>
                    <a:pt x="10621" y="5954"/>
                    <a:pt x="10621" y="5335"/>
                  </a:cubicBezTo>
                  <a:lnTo>
                    <a:pt x="106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316c08ac72d_0_8"/>
            <p:cNvSpPr/>
            <p:nvPr/>
          </p:nvSpPr>
          <p:spPr>
            <a:xfrm>
              <a:off x="5760113" y="4069691"/>
              <a:ext cx="22046" cy="30022"/>
            </a:xfrm>
            <a:custGeom>
              <a:rect b="b" l="l" r="r" t="t"/>
              <a:pathLst>
                <a:path extrusionOk="0" h="877" w="644">
                  <a:moveTo>
                    <a:pt x="322" y="1"/>
                  </a:moveTo>
                  <a:cubicBezTo>
                    <a:pt x="161" y="1"/>
                    <a:pt x="0" y="102"/>
                    <a:pt x="0" y="305"/>
                  </a:cubicBezTo>
                  <a:lnTo>
                    <a:pt x="0" y="876"/>
                  </a:lnTo>
                  <a:lnTo>
                    <a:pt x="643" y="876"/>
                  </a:lnTo>
                  <a:lnTo>
                    <a:pt x="643" y="305"/>
                  </a:lnTo>
                  <a:cubicBezTo>
                    <a:pt x="643" y="102"/>
                    <a:pt x="482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316c08ac72d_0_8"/>
            <p:cNvSpPr/>
            <p:nvPr/>
          </p:nvSpPr>
          <p:spPr>
            <a:xfrm>
              <a:off x="5884001" y="4069691"/>
              <a:ext cx="21258" cy="30022"/>
            </a:xfrm>
            <a:custGeom>
              <a:rect b="b" l="l" r="r" t="t"/>
              <a:pathLst>
                <a:path extrusionOk="0" h="877" w="621">
                  <a:moveTo>
                    <a:pt x="311" y="1"/>
                  </a:moveTo>
                  <a:cubicBezTo>
                    <a:pt x="156" y="1"/>
                    <a:pt x="1" y="102"/>
                    <a:pt x="1" y="305"/>
                  </a:cubicBezTo>
                  <a:lnTo>
                    <a:pt x="1" y="876"/>
                  </a:lnTo>
                  <a:lnTo>
                    <a:pt x="620" y="876"/>
                  </a:lnTo>
                  <a:lnTo>
                    <a:pt x="620" y="305"/>
                  </a:lnTo>
                  <a:cubicBezTo>
                    <a:pt x="620" y="102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g316c08ac72d_0_8"/>
            <p:cNvSpPr/>
            <p:nvPr/>
          </p:nvSpPr>
          <p:spPr>
            <a:xfrm>
              <a:off x="5637013" y="4069691"/>
              <a:ext cx="21224" cy="30022"/>
            </a:xfrm>
            <a:custGeom>
              <a:rect b="b" l="l" r="r" t="t"/>
              <a:pathLst>
                <a:path extrusionOk="0" h="877" w="620">
                  <a:moveTo>
                    <a:pt x="310" y="1"/>
                  </a:moveTo>
                  <a:cubicBezTo>
                    <a:pt x="155" y="1"/>
                    <a:pt x="0" y="102"/>
                    <a:pt x="0" y="305"/>
                  </a:cubicBezTo>
                  <a:lnTo>
                    <a:pt x="0" y="876"/>
                  </a:lnTo>
                  <a:lnTo>
                    <a:pt x="619" y="876"/>
                  </a:lnTo>
                  <a:lnTo>
                    <a:pt x="619" y="305"/>
                  </a:lnTo>
                  <a:cubicBezTo>
                    <a:pt x="619" y="102"/>
                    <a:pt x="465" y="1"/>
                    <a:pt x="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316c08ac72d_0_8"/>
            <p:cNvSpPr/>
            <p:nvPr/>
          </p:nvSpPr>
          <p:spPr>
            <a:xfrm>
              <a:off x="5822074" y="4069691"/>
              <a:ext cx="21224" cy="30022"/>
            </a:xfrm>
            <a:custGeom>
              <a:rect b="b" l="l" r="r" t="t"/>
              <a:pathLst>
                <a:path extrusionOk="0" h="877" w="620">
                  <a:moveTo>
                    <a:pt x="310" y="1"/>
                  </a:moveTo>
                  <a:cubicBezTo>
                    <a:pt x="155" y="1"/>
                    <a:pt x="0" y="102"/>
                    <a:pt x="0" y="305"/>
                  </a:cubicBezTo>
                  <a:lnTo>
                    <a:pt x="0" y="876"/>
                  </a:lnTo>
                  <a:lnTo>
                    <a:pt x="619" y="876"/>
                  </a:lnTo>
                  <a:lnTo>
                    <a:pt x="619" y="305"/>
                  </a:lnTo>
                  <a:cubicBezTo>
                    <a:pt x="619" y="102"/>
                    <a:pt x="464" y="1"/>
                    <a:pt x="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g316c08ac72d_0_8"/>
            <p:cNvSpPr/>
            <p:nvPr/>
          </p:nvSpPr>
          <p:spPr>
            <a:xfrm>
              <a:off x="5698974" y="4069691"/>
              <a:ext cx="21224" cy="30022"/>
            </a:xfrm>
            <a:custGeom>
              <a:rect b="b" l="l" r="r" t="t"/>
              <a:pathLst>
                <a:path extrusionOk="0" h="877" w="620">
                  <a:moveTo>
                    <a:pt x="310" y="1"/>
                  </a:moveTo>
                  <a:cubicBezTo>
                    <a:pt x="155" y="1"/>
                    <a:pt x="0" y="102"/>
                    <a:pt x="0" y="305"/>
                  </a:cubicBezTo>
                  <a:lnTo>
                    <a:pt x="0" y="876"/>
                  </a:lnTo>
                  <a:lnTo>
                    <a:pt x="619" y="876"/>
                  </a:lnTo>
                  <a:lnTo>
                    <a:pt x="619" y="305"/>
                  </a:lnTo>
                  <a:cubicBezTo>
                    <a:pt x="619" y="102"/>
                    <a:pt x="464" y="1"/>
                    <a:pt x="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5" name="Google Shape;595;g316c08ac72d_0_8"/>
          <p:cNvGrpSpPr/>
          <p:nvPr/>
        </p:nvGrpSpPr>
        <p:grpSpPr>
          <a:xfrm>
            <a:off x="6572779" y="1092083"/>
            <a:ext cx="5009475" cy="4911246"/>
            <a:chOff x="643400" y="975675"/>
            <a:chExt cx="3757200" cy="3760525"/>
          </a:xfrm>
        </p:grpSpPr>
        <p:grpSp>
          <p:nvGrpSpPr>
            <p:cNvPr id="596" name="Google Shape;596;g316c08ac72d_0_8"/>
            <p:cNvGrpSpPr/>
            <p:nvPr/>
          </p:nvGrpSpPr>
          <p:grpSpPr>
            <a:xfrm>
              <a:off x="643400" y="1173700"/>
              <a:ext cx="3757200" cy="3562500"/>
              <a:chOff x="711925" y="1173700"/>
              <a:chExt cx="3757200" cy="3562500"/>
            </a:xfrm>
          </p:grpSpPr>
          <p:sp>
            <p:nvSpPr>
              <p:cNvPr id="597" name="Google Shape;597;g316c08ac72d_0_8"/>
              <p:cNvSpPr/>
              <p:nvPr/>
            </p:nvSpPr>
            <p:spPr>
              <a:xfrm>
                <a:off x="711925" y="1173700"/>
                <a:ext cx="3757200" cy="3562500"/>
              </a:xfrm>
              <a:prstGeom prst="roundRect">
                <a:avLst>
                  <a:gd fmla="val 4131" name="adj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98" name="Google Shape;598;g316c08ac72d_0_8"/>
              <p:cNvGrpSpPr/>
              <p:nvPr/>
            </p:nvGrpSpPr>
            <p:grpSpPr>
              <a:xfrm>
                <a:off x="911749" y="1371650"/>
                <a:ext cx="3366965" cy="3198815"/>
                <a:chOff x="916289" y="1422892"/>
                <a:chExt cx="3315900" cy="3150300"/>
              </a:xfrm>
            </p:grpSpPr>
            <p:sp>
              <p:nvSpPr>
                <p:cNvPr id="599" name="Google Shape;599;g316c08ac72d_0_8"/>
                <p:cNvSpPr/>
                <p:nvPr/>
              </p:nvSpPr>
              <p:spPr>
                <a:xfrm>
                  <a:off x="916289" y="1422892"/>
                  <a:ext cx="3315900" cy="3150300"/>
                </a:xfrm>
                <a:prstGeom prst="snip1Rect">
                  <a:avLst>
                    <a:gd fmla="val 11022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g316c08ac72d_0_8"/>
                <p:cNvSpPr/>
                <p:nvPr/>
              </p:nvSpPr>
              <p:spPr>
                <a:xfrm>
                  <a:off x="3885613" y="1422892"/>
                  <a:ext cx="346500" cy="346500"/>
                </a:xfrm>
                <a:prstGeom prst="rtTriangl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01" name="Google Shape;601;g316c08ac72d_0_8"/>
            <p:cNvGrpSpPr/>
            <p:nvPr/>
          </p:nvGrpSpPr>
          <p:grpSpPr>
            <a:xfrm>
              <a:off x="2085780" y="975675"/>
              <a:ext cx="872127" cy="510899"/>
              <a:chOff x="2140000" y="1054000"/>
              <a:chExt cx="858900" cy="503150"/>
            </a:xfrm>
          </p:grpSpPr>
          <p:sp>
            <p:nvSpPr>
              <p:cNvPr id="602" name="Google Shape;602;g316c08ac72d_0_8"/>
              <p:cNvSpPr/>
              <p:nvPr/>
            </p:nvSpPr>
            <p:spPr>
              <a:xfrm>
                <a:off x="2140000" y="1185750"/>
                <a:ext cx="858900" cy="371400"/>
              </a:xfrm>
              <a:prstGeom prst="roundRect">
                <a:avLst>
                  <a:gd fmla="val 16667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g316c08ac72d_0_8"/>
              <p:cNvSpPr/>
              <p:nvPr/>
            </p:nvSpPr>
            <p:spPr>
              <a:xfrm>
                <a:off x="2432500" y="1054000"/>
                <a:ext cx="273900" cy="2739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g316c08ac72d_0_8"/>
              <p:cNvSpPr/>
              <p:nvPr/>
            </p:nvSpPr>
            <p:spPr>
              <a:xfrm>
                <a:off x="2525000" y="1146500"/>
                <a:ext cx="88800" cy="88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5" name="Google Shape;605;g316c08ac72d_0_8"/>
          <p:cNvGrpSpPr/>
          <p:nvPr/>
        </p:nvGrpSpPr>
        <p:grpSpPr>
          <a:xfrm>
            <a:off x="7622910" y="2231611"/>
            <a:ext cx="2602551" cy="730478"/>
            <a:chOff x="1347225" y="1978552"/>
            <a:chExt cx="2462438" cy="547872"/>
          </a:xfrm>
        </p:grpSpPr>
        <p:sp>
          <p:nvSpPr>
            <p:cNvPr id="606" name="Google Shape;606;g316c08ac72d_0_8"/>
            <p:cNvSpPr txBox="1"/>
            <p:nvPr/>
          </p:nvSpPr>
          <p:spPr>
            <a:xfrm>
              <a:off x="1347225" y="1978552"/>
              <a:ext cx="24624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pt-BR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Melhoria nos resultados de aprendizagem</a:t>
              </a:r>
              <a:endParaRPr b="1" i="0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07" name="Google Shape;607;g316c08ac72d_0_8"/>
            <p:cNvSpPr txBox="1"/>
            <p:nvPr/>
          </p:nvSpPr>
          <p:spPr>
            <a:xfrm>
              <a:off x="1347263" y="2256424"/>
              <a:ext cx="24624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08" name="Google Shape;608;g316c08ac72d_0_8"/>
          <p:cNvGrpSpPr/>
          <p:nvPr/>
        </p:nvGrpSpPr>
        <p:grpSpPr>
          <a:xfrm>
            <a:off x="7619745" y="3400159"/>
            <a:ext cx="2830688" cy="1259567"/>
            <a:chOff x="1344389" y="2550175"/>
            <a:chExt cx="2462324" cy="944699"/>
          </a:xfrm>
        </p:grpSpPr>
        <p:sp>
          <p:nvSpPr>
            <p:cNvPr id="609" name="Google Shape;609;g316c08ac72d_0_8"/>
            <p:cNvSpPr txBox="1"/>
            <p:nvPr/>
          </p:nvSpPr>
          <p:spPr>
            <a:xfrm>
              <a:off x="1344389" y="2550175"/>
              <a:ext cx="24591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pt-BR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Aumento da equidade</a:t>
              </a:r>
              <a:endParaRPr b="1" i="0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10" name="Google Shape;610;g316c08ac72d_0_8"/>
            <p:cNvSpPr txBox="1"/>
            <p:nvPr/>
          </p:nvSpPr>
          <p:spPr>
            <a:xfrm>
              <a:off x="1347613" y="2820174"/>
              <a:ext cx="2459100" cy="67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11" name="Google Shape;611;g316c08ac72d_0_8"/>
          <p:cNvGrpSpPr/>
          <p:nvPr/>
        </p:nvGrpSpPr>
        <p:grpSpPr>
          <a:xfrm>
            <a:off x="7623036" y="4718930"/>
            <a:ext cx="2830789" cy="1641446"/>
            <a:chOff x="1347228" y="3615545"/>
            <a:chExt cx="2462412" cy="1051872"/>
          </a:xfrm>
        </p:grpSpPr>
        <p:sp>
          <p:nvSpPr>
            <p:cNvPr id="612" name="Google Shape;612;g316c08ac72d_0_8"/>
            <p:cNvSpPr txBox="1"/>
            <p:nvPr/>
          </p:nvSpPr>
          <p:spPr>
            <a:xfrm>
              <a:off x="1347228" y="3615545"/>
              <a:ext cx="2186700" cy="2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pt-BR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O nível socioeconômico dos educandos</a:t>
              </a:r>
              <a:endParaRPr b="1" i="0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13" name="Google Shape;613;g316c08ac72d_0_8"/>
            <p:cNvSpPr txBox="1"/>
            <p:nvPr/>
          </p:nvSpPr>
          <p:spPr>
            <a:xfrm>
              <a:off x="1347240" y="3893417"/>
              <a:ext cx="2462400" cy="77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14" name="Google Shape;614;g316c08ac72d_0_8"/>
          <p:cNvGrpSpPr/>
          <p:nvPr/>
        </p:nvGrpSpPr>
        <p:grpSpPr>
          <a:xfrm>
            <a:off x="10553115" y="2217274"/>
            <a:ext cx="505806" cy="486530"/>
            <a:chOff x="828832" y="2288063"/>
            <a:chExt cx="379364" cy="364907"/>
          </a:xfrm>
        </p:grpSpPr>
        <p:sp>
          <p:nvSpPr>
            <p:cNvPr id="615" name="Google Shape;615;g316c08ac72d_0_8"/>
            <p:cNvSpPr/>
            <p:nvPr/>
          </p:nvSpPr>
          <p:spPr>
            <a:xfrm>
              <a:off x="828832" y="2288063"/>
              <a:ext cx="379364" cy="63712"/>
            </a:xfrm>
            <a:custGeom>
              <a:rect b="b" l="l" r="r" t="t"/>
              <a:pathLst>
                <a:path extrusionOk="0" h="1864" w="11099">
                  <a:moveTo>
                    <a:pt x="5558" y="0"/>
                  </a:moveTo>
                  <a:cubicBezTo>
                    <a:pt x="5192" y="0"/>
                    <a:pt x="4823" y="209"/>
                    <a:pt x="4668" y="626"/>
                  </a:cubicBezTo>
                  <a:lnTo>
                    <a:pt x="834" y="626"/>
                  </a:lnTo>
                  <a:cubicBezTo>
                    <a:pt x="1" y="626"/>
                    <a:pt x="1" y="1864"/>
                    <a:pt x="834" y="1864"/>
                  </a:cubicBezTo>
                  <a:lnTo>
                    <a:pt x="10265" y="1864"/>
                  </a:lnTo>
                  <a:cubicBezTo>
                    <a:pt x="11098" y="1864"/>
                    <a:pt x="11098" y="626"/>
                    <a:pt x="10265" y="626"/>
                  </a:cubicBezTo>
                  <a:lnTo>
                    <a:pt x="6430" y="626"/>
                  </a:lnTo>
                  <a:cubicBezTo>
                    <a:pt x="6288" y="209"/>
                    <a:pt x="5924" y="0"/>
                    <a:pt x="55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g316c08ac72d_0_8"/>
            <p:cNvSpPr/>
            <p:nvPr/>
          </p:nvSpPr>
          <p:spPr>
            <a:xfrm>
              <a:off x="921631" y="2459203"/>
              <a:ext cx="22012" cy="43169"/>
            </a:xfrm>
            <a:custGeom>
              <a:rect b="b" l="l" r="r" t="t"/>
              <a:pathLst>
                <a:path extrusionOk="0" h="1263" w="644">
                  <a:moveTo>
                    <a:pt x="0" y="0"/>
                  </a:moveTo>
                  <a:lnTo>
                    <a:pt x="0" y="1263"/>
                  </a:lnTo>
                  <a:lnTo>
                    <a:pt x="643" y="12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g316c08ac72d_0_8"/>
            <p:cNvSpPr/>
            <p:nvPr/>
          </p:nvSpPr>
          <p:spPr>
            <a:xfrm>
              <a:off x="1093385" y="2416068"/>
              <a:ext cx="22012" cy="86304"/>
            </a:xfrm>
            <a:custGeom>
              <a:rect b="b" l="l" r="r" t="t"/>
              <a:pathLst>
                <a:path extrusionOk="0" h="2525" w="644">
                  <a:moveTo>
                    <a:pt x="0" y="0"/>
                  </a:moveTo>
                  <a:lnTo>
                    <a:pt x="0" y="2525"/>
                  </a:lnTo>
                  <a:lnTo>
                    <a:pt x="643" y="2525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g316c08ac72d_0_8"/>
            <p:cNvSpPr/>
            <p:nvPr/>
          </p:nvSpPr>
          <p:spPr>
            <a:xfrm>
              <a:off x="1007901" y="2437225"/>
              <a:ext cx="21192" cy="65147"/>
            </a:xfrm>
            <a:custGeom>
              <a:rect b="b" l="l" r="r" t="t"/>
              <a:pathLst>
                <a:path extrusionOk="0" h="1906" w="620">
                  <a:moveTo>
                    <a:pt x="1" y="0"/>
                  </a:moveTo>
                  <a:lnTo>
                    <a:pt x="1" y="1906"/>
                  </a:lnTo>
                  <a:lnTo>
                    <a:pt x="620" y="1906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g316c08ac72d_0_8"/>
            <p:cNvSpPr/>
            <p:nvPr/>
          </p:nvSpPr>
          <p:spPr>
            <a:xfrm>
              <a:off x="857338" y="2373719"/>
              <a:ext cx="322352" cy="279251"/>
            </a:xfrm>
            <a:custGeom>
              <a:rect b="b" l="l" r="r" t="t"/>
              <a:pathLst>
                <a:path extrusionOk="0" h="8170" w="9431">
                  <a:moveTo>
                    <a:pt x="2834" y="1858"/>
                  </a:moveTo>
                  <a:cubicBezTo>
                    <a:pt x="3025" y="1858"/>
                    <a:pt x="3167" y="2001"/>
                    <a:pt x="3167" y="2192"/>
                  </a:cubicBezTo>
                  <a:lnTo>
                    <a:pt x="3167" y="4073"/>
                  </a:lnTo>
                  <a:cubicBezTo>
                    <a:pt x="3167" y="4240"/>
                    <a:pt x="3025" y="4383"/>
                    <a:pt x="2834" y="4383"/>
                  </a:cubicBezTo>
                  <a:lnTo>
                    <a:pt x="1572" y="4383"/>
                  </a:lnTo>
                  <a:cubicBezTo>
                    <a:pt x="1405" y="4383"/>
                    <a:pt x="1286" y="4240"/>
                    <a:pt x="1286" y="4073"/>
                  </a:cubicBezTo>
                  <a:lnTo>
                    <a:pt x="1286" y="2192"/>
                  </a:lnTo>
                  <a:cubicBezTo>
                    <a:pt x="1262" y="2001"/>
                    <a:pt x="1405" y="1858"/>
                    <a:pt x="1572" y="1858"/>
                  </a:cubicBezTo>
                  <a:close/>
                  <a:moveTo>
                    <a:pt x="5371" y="1260"/>
                  </a:moveTo>
                  <a:cubicBezTo>
                    <a:pt x="5522" y="1260"/>
                    <a:pt x="5644" y="1394"/>
                    <a:pt x="5644" y="1549"/>
                  </a:cubicBezTo>
                  <a:lnTo>
                    <a:pt x="5668" y="4073"/>
                  </a:lnTo>
                  <a:cubicBezTo>
                    <a:pt x="5668" y="4240"/>
                    <a:pt x="5525" y="4383"/>
                    <a:pt x="5358" y="4383"/>
                  </a:cubicBezTo>
                  <a:lnTo>
                    <a:pt x="4096" y="4383"/>
                  </a:lnTo>
                  <a:cubicBezTo>
                    <a:pt x="3929" y="4383"/>
                    <a:pt x="3787" y="4240"/>
                    <a:pt x="3787" y="4073"/>
                  </a:cubicBezTo>
                  <a:lnTo>
                    <a:pt x="3787" y="1549"/>
                  </a:lnTo>
                  <a:cubicBezTo>
                    <a:pt x="3787" y="1382"/>
                    <a:pt x="3929" y="1263"/>
                    <a:pt x="4096" y="1263"/>
                  </a:cubicBezTo>
                  <a:lnTo>
                    <a:pt x="5335" y="1263"/>
                  </a:lnTo>
                  <a:cubicBezTo>
                    <a:pt x="5347" y="1261"/>
                    <a:pt x="5359" y="1260"/>
                    <a:pt x="5371" y="1260"/>
                  </a:cubicBezTo>
                  <a:close/>
                  <a:moveTo>
                    <a:pt x="7895" y="641"/>
                  </a:moveTo>
                  <a:cubicBezTo>
                    <a:pt x="8046" y="641"/>
                    <a:pt x="8168" y="775"/>
                    <a:pt x="8168" y="930"/>
                  </a:cubicBezTo>
                  <a:lnTo>
                    <a:pt x="8168" y="4073"/>
                  </a:lnTo>
                  <a:cubicBezTo>
                    <a:pt x="8168" y="4240"/>
                    <a:pt x="8026" y="4383"/>
                    <a:pt x="7859" y="4383"/>
                  </a:cubicBezTo>
                  <a:lnTo>
                    <a:pt x="6597" y="4383"/>
                  </a:lnTo>
                  <a:cubicBezTo>
                    <a:pt x="6430" y="4383"/>
                    <a:pt x="6287" y="4240"/>
                    <a:pt x="6287" y="4073"/>
                  </a:cubicBezTo>
                  <a:lnTo>
                    <a:pt x="6287" y="930"/>
                  </a:lnTo>
                  <a:cubicBezTo>
                    <a:pt x="6287" y="775"/>
                    <a:pt x="6410" y="641"/>
                    <a:pt x="6560" y="641"/>
                  </a:cubicBezTo>
                  <a:cubicBezTo>
                    <a:pt x="6572" y="641"/>
                    <a:pt x="6584" y="642"/>
                    <a:pt x="6597" y="644"/>
                  </a:cubicBezTo>
                  <a:lnTo>
                    <a:pt x="7859" y="644"/>
                  </a:lnTo>
                  <a:cubicBezTo>
                    <a:pt x="7871" y="642"/>
                    <a:pt x="7883" y="641"/>
                    <a:pt x="7895" y="641"/>
                  </a:cubicBezTo>
                  <a:close/>
                  <a:moveTo>
                    <a:pt x="0" y="1"/>
                  </a:moveTo>
                  <a:lnTo>
                    <a:pt x="0" y="5335"/>
                  </a:lnTo>
                  <a:cubicBezTo>
                    <a:pt x="0" y="5502"/>
                    <a:pt x="143" y="5645"/>
                    <a:pt x="310" y="5645"/>
                  </a:cubicBezTo>
                  <a:lnTo>
                    <a:pt x="4406" y="5645"/>
                  </a:lnTo>
                  <a:lnTo>
                    <a:pt x="4406" y="6359"/>
                  </a:lnTo>
                  <a:cubicBezTo>
                    <a:pt x="3406" y="6693"/>
                    <a:pt x="3668" y="8169"/>
                    <a:pt x="4715" y="8169"/>
                  </a:cubicBezTo>
                  <a:cubicBezTo>
                    <a:pt x="5763" y="8169"/>
                    <a:pt x="6025" y="6693"/>
                    <a:pt x="5025" y="6359"/>
                  </a:cubicBezTo>
                  <a:lnTo>
                    <a:pt x="5025" y="5645"/>
                  </a:lnTo>
                  <a:lnTo>
                    <a:pt x="9121" y="5645"/>
                  </a:lnTo>
                  <a:cubicBezTo>
                    <a:pt x="9288" y="5645"/>
                    <a:pt x="9431" y="5502"/>
                    <a:pt x="9431" y="5335"/>
                  </a:cubicBezTo>
                  <a:lnTo>
                    <a:pt x="94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g316c08ac72d_0_8"/>
          <p:cNvGrpSpPr/>
          <p:nvPr/>
        </p:nvGrpSpPr>
        <p:grpSpPr>
          <a:xfrm>
            <a:off x="10561800" y="3322844"/>
            <a:ext cx="488442" cy="487349"/>
            <a:chOff x="836147" y="4039925"/>
            <a:chExt cx="366341" cy="365521"/>
          </a:xfrm>
        </p:grpSpPr>
        <p:sp>
          <p:nvSpPr>
            <p:cNvPr id="621" name="Google Shape;621;g316c08ac72d_0_8"/>
            <p:cNvSpPr/>
            <p:nvPr/>
          </p:nvSpPr>
          <p:spPr>
            <a:xfrm>
              <a:off x="900474" y="4211372"/>
              <a:ext cx="107462" cy="194074"/>
            </a:xfrm>
            <a:custGeom>
              <a:rect b="b" l="l" r="r" t="t"/>
              <a:pathLst>
                <a:path extrusionOk="0" h="5678" w="3144">
                  <a:moveTo>
                    <a:pt x="968" y="1733"/>
                  </a:moveTo>
                  <a:cubicBezTo>
                    <a:pt x="1001" y="1733"/>
                    <a:pt x="1035" y="1737"/>
                    <a:pt x="1072" y="1748"/>
                  </a:cubicBezTo>
                  <a:lnTo>
                    <a:pt x="2310" y="2177"/>
                  </a:lnTo>
                  <a:cubicBezTo>
                    <a:pt x="2477" y="2225"/>
                    <a:pt x="2572" y="2415"/>
                    <a:pt x="2525" y="2558"/>
                  </a:cubicBezTo>
                  <a:lnTo>
                    <a:pt x="2525" y="2582"/>
                  </a:lnTo>
                  <a:cubicBezTo>
                    <a:pt x="2468" y="2714"/>
                    <a:pt x="2351" y="2787"/>
                    <a:pt x="2221" y="2787"/>
                  </a:cubicBezTo>
                  <a:cubicBezTo>
                    <a:pt x="2188" y="2787"/>
                    <a:pt x="2154" y="2782"/>
                    <a:pt x="2120" y="2772"/>
                  </a:cubicBezTo>
                  <a:lnTo>
                    <a:pt x="858" y="2344"/>
                  </a:lnTo>
                  <a:cubicBezTo>
                    <a:pt x="511" y="2235"/>
                    <a:pt x="637" y="1733"/>
                    <a:pt x="968" y="1733"/>
                  </a:cubicBezTo>
                  <a:close/>
                  <a:moveTo>
                    <a:pt x="293" y="0"/>
                  </a:moveTo>
                  <a:cubicBezTo>
                    <a:pt x="236" y="0"/>
                    <a:pt x="182" y="18"/>
                    <a:pt x="143" y="57"/>
                  </a:cubicBezTo>
                  <a:cubicBezTo>
                    <a:pt x="48" y="129"/>
                    <a:pt x="0" y="224"/>
                    <a:pt x="0" y="319"/>
                  </a:cubicBezTo>
                  <a:lnTo>
                    <a:pt x="0" y="4177"/>
                  </a:lnTo>
                  <a:cubicBezTo>
                    <a:pt x="0" y="4320"/>
                    <a:pt x="96" y="4439"/>
                    <a:pt x="215" y="4487"/>
                  </a:cubicBezTo>
                  <a:lnTo>
                    <a:pt x="3144" y="5678"/>
                  </a:lnTo>
                  <a:lnTo>
                    <a:pt x="3144" y="1105"/>
                  </a:lnTo>
                  <a:lnTo>
                    <a:pt x="429" y="34"/>
                  </a:lnTo>
                  <a:cubicBezTo>
                    <a:pt x="386" y="12"/>
                    <a:pt x="338" y="0"/>
                    <a:pt x="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g316c08ac72d_0_8"/>
            <p:cNvSpPr/>
            <p:nvPr/>
          </p:nvSpPr>
          <p:spPr>
            <a:xfrm>
              <a:off x="1029879" y="4211611"/>
              <a:ext cx="106676" cy="193835"/>
            </a:xfrm>
            <a:custGeom>
              <a:rect b="b" l="l" r="r" t="t"/>
              <a:pathLst>
                <a:path extrusionOk="0" h="5671" w="3121">
                  <a:moveTo>
                    <a:pt x="2193" y="1743"/>
                  </a:moveTo>
                  <a:cubicBezTo>
                    <a:pt x="2511" y="1743"/>
                    <a:pt x="2625" y="2233"/>
                    <a:pt x="2263" y="2360"/>
                  </a:cubicBezTo>
                  <a:lnTo>
                    <a:pt x="2287" y="2360"/>
                  </a:lnTo>
                  <a:lnTo>
                    <a:pt x="1025" y="2765"/>
                  </a:lnTo>
                  <a:cubicBezTo>
                    <a:pt x="982" y="2780"/>
                    <a:pt x="942" y="2787"/>
                    <a:pt x="904" y="2787"/>
                  </a:cubicBezTo>
                  <a:cubicBezTo>
                    <a:pt x="586" y="2787"/>
                    <a:pt x="472" y="2298"/>
                    <a:pt x="834" y="2170"/>
                  </a:cubicBezTo>
                  <a:lnTo>
                    <a:pt x="2073" y="1765"/>
                  </a:lnTo>
                  <a:cubicBezTo>
                    <a:pt x="2115" y="1750"/>
                    <a:pt x="2156" y="1743"/>
                    <a:pt x="2193" y="1743"/>
                  </a:cubicBezTo>
                  <a:close/>
                  <a:moveTo>
                    <a:pt x="2813" y="1"/>
                  </a:moveTo>
                  <a:cubicBezTo>
                    <a:pt x="2777" y="1"/>
                    <a:pt x="2743" y="8"/>
                    <a:pt x="2716" y="27"/>
                  </a:cubicBezTo>
                  <a:lnTo>
                    <a:pt x="1" y="1098"/>
                  </a:lnTo>
                  <a:lnTo>
                    <a:pt x="1" y="5671"/>
                  </a:lnTo>
                  <a:lnTo>
                    <a:pt x="2906" y="4480"/>
                  </a:lnTo>
                  <a:cubicBezTo>
                    <a:pt x="3025" y="4432"/>
                    <a:pt x="3120" y="4313"/>
                    <a:pt x="3120" y="4194"/>
                  </a:cubicBezTo>
                  <a:lnTo>
                    <a:pt x="3120" y="312"/>
                  </a:lnTo>
                  <a:cubicBezTo>
                    <a:pt x="3120" y="217"/>
                    <a:pt x="3073" y="122"/>
                    <a:pt x="2978" y="50"/>
                  </a:cubicBezTo>
                  <a:cubicBezTo>
                    <a:pt x="2933" y="21"/>
                    <a:pt x="2871" y="1"/>
                    <a:pt x="2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g316c08ac72d_0_8"/>
            <p:cNvSpPr/>
            <p:nvPr/>
          </p:nvSpPr>
          <p:spPr>
            <a:xfrm>
              <a:off x="923272" y="4039925"/>
              <a:ext cx="170148" cy="64361"/>
            </a:xfrm>
            <a:custGeom>
              <a:rect b="b" l="l" r="r" t="t"/>
              <a:pathLst>
                <a:path extrusionOk="0" h="1883" w="4978">
                  <a:moveTo>
                    <a:pt x="3429" y="1"/>
                  </a:moveTo>
                  <a:lnTo>
                    <a:pt x="3406" y="25"/>
                  </a:lnTo>
                  <a:lnTo>
                    <a:pt x="286" y="25"/>
                  </a:lnTo>
                  <a:cubicBezTo>
                    <a:pt x="119" y="25"/>
                    <a:pt x="0" y="144"/>
                    <a:pt x="0" y="311"/>
                  </a:cubicBezTo>
                  <a:lnTo>
                    <a:pt x="0" y="930"/>
                  </a:lnTo>
                  <a:cubicBezTo>
                    <a:pt x="0" y="1001"/>
                    <a:pt x="0" y="1073"/>
                    <a:pt x="24" y="1144"/>
                  </a:cubicBezTo>
                  <a:cubicBezTo>
                    <a:pt x="119" y="1573"/>
                    <a:pt x="500" y="1882"/>
                    <a:pt x="929" y="1882"/>
                  </a:cubicBezTo>
                  <a:lnTo>
                    <a:pt x="1286" y="1882"/>
                  </a:lnTo>
                  <a:cubicBezTo>
                    <a:pt x="1786" y="1882"/>
                    <a:pt x="2239" y="1692"/>
                    <a:pt x="2596" y="1335"/>
                  </a:cubicBezTo>
                  <a:cubicBezTo>
                    <a:pt x="2635" y="1296"/>
                    <a:pt x="2690" y="1257"/>
                    <a:pt x="2760" y="1257"/>
                  </a:cubicBezTo>
                  <a:cubicBezTo>
                    <a:pt x="2776" y="1257"/>
                    <a:pt x="2793" y="1259"/>
                    <a:pt x="2810" y="1263"/>
                  </a:cubicBezTo>
                  <a:lnTo>
                    <a:pt x="4977" y="1263"/>
                  </a:lnTo>
                  <a:cubicBezTo>
                    <a:pt x="4811" y="525"/>
                    <a:pt x="4168" y="1"/>
                    <a:pt x="3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g316c08ac72d_0_8"/>
            <p:cNvSpPr/>
            <p:nvPr/>
          </p:nvSpPr>
          <p:spPr>
            <a:xfrm>
              <a:off x="943609" y="4104252"/>
              <a:ext cx="150631" cy="107462"/>
            </a:xfrm>
            <a:custGeom>
              <a:rect b="b" l="l" r="r" t="t"/>
              <a:pathLst>
                <a:path extrusionOk="0" h="3144" w="4407">
                  <a:moveTo>
                    <a:pt x="2334" y="0"/>
                  </a:moveTo>
                  <a:cubicBezTo>
                    <a:pt x="1882" y="405"/>
                    <a:pt x="1286" y="643"/>
                    <a:pt x="691" y="643"/>
                  </a:cubicBezTo>
                  <a:lnTo>
                    <a:pt x="310" y="643"/>
                  </a:lnTo>
                  <a:cubicBezTo>
                    <a:pt x="215" y="643"/>
                    <a:pt x="120" y="619"/>
                    <a:pt x="24" y="596"/>
                  </a:cubicBezTo>
                  <a:lnTo>
                    <a:pt x="24" y="834"/>
                  </a:lnTo>
                  <a:cubicBezTo>
                    <a:pt x="0" y="2072"/>
                    <a:pt x="977" y="3096"/>
                    <a:pt x="2215" y="3144"/>
                  </a:cubicBezTo>
                  <a:cubicBezTo>
                    <a:pt x="3430" y="3144"/>
                    <a:pt x="4406" y="2167"/>
                    <a:pt x="4406" y="953"/>
                  </a:cubicBezTo>
                  <a:lnTo>
                    <a:pt x="44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g316c08ac72d_0_8"/>
            <p:cNvSpPr/>
            <p:nvPr/>
          </p:nvSpPr>
          <p:spPr>
            <a:xfrm>
              <a:off x="1157678" y="4232837"/>
              <a:ext cx="44810" cy="85621"/>
            </a:xfrm>
            <a:custGeom>
              <a:rect b="b" l="l" r="r" t="t"/>
              <a:pathLst>
                <a:path extrusionOk="0" h="2505" w="1311">
                  <a:moveTo>
                    <a:pt x="45" y="0"/>
                  </a:moveTo>
                  <a:cubicBezTo>
                    <a:pt x="31" y="0"/>
                    <a:pt x="16" y="0"/>
                    <a:pt x="1" y="1"/>
                  </a:cubicBezTo>
                  <a:lnTo>
                    <a:pt x="1" y="2501"/>
                  </a:lnTo>
                  <a:cubicBezTo>
                    <a:pt x="29" y="2503"/>
                    <a:pt x="56" y="2504"/>
                    <a:pt x="84" y="2504"/>
                  </a:cubicBezTo>
                  <a:cubicBezTo>
                    <a:pt x="761" y="2504"/>
                    <a:pt x="1310" y="1950"/>
                    <a:pt x="1310" y="1263"/>
                  </a:cubicBezTo>
                  <a:cubicBezTo>
                    <a:pt x="1310" y="540"/>
                    <a:pt x="740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g316c08ac72d_0_8"/>
            <p:cNvSpPr/>
            <p:nvPr/>
          </p:nvSpPr>
          <p:spPr>
            <a:xfrm>
              <a:off x="836147" y="4232837"/>
              <a:ext cx="43204" cy="85518"/>
            </a:xfrm>
            <a:custGeom>
              <a:rect b="b" l="l" r="r" t="t"/>
              <a:pathLst>
                <a:path extrusionOk="0" h="2502" w="1264">
                  <a:moveTo>
                    <a:pt x="1263" y="1"/>
                  </a:moveTo>
                  <a:cubicBezTo>
                    <a:pt x="572" y="1"/>
                    <a:pt x="1" y="549"/>
                    <a:pt x="1" y="1263"/>
                  </a:cubicBezTo>
                  <a:cubicBezTo>
                    <a:pt x="1" y="1954"/>
                    <a:pt x="572" y="2501"/>
                    <a:pt x="1263" y="2501"/>
                  </a:cubicBezTo>
                  <a:lnTo>
                    <a:pt x="126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" name="Google Shape;627;g316c08ac72d_0_8"/>
          <p:cNvSpPr/>
          <p:nvPr/>
        </p:nvSpPr>
        <p:spPr>
          <a:xfrm>
            <a:off x="7167380" y="2191017"/>
            <a:ext cx="379543" cy="238087"/>
          </a:xfrm>
          <a:custGeom>
            <a:rect b="b" l="l" r="r" t="t"/>
            <a:pathLst>
              <a:path extrusionOk="0" h="3048" w="4858">
                <a:moveTo>
                  <a:pt x="0" y="1238"/>
                </a:moveTo>
                <a:lnTo>
                  <a:pt x="2000" y="3048"/>
                </a:lnTo>
                <a:lnTo>
                  <a:pt x="4858" y="0"/>
                </a:lnTo>
              </a:path>
            </a:pathLst>
          </a:custGeom>
          <a:noFill/>
          <a:ln cap="rnd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316c08ac72d_0_8"/>
          <p:cNvSpPr/>
          <p:nvPr/>
        </p:nvSpPr>
        <p:spPr>
          <a:xfrm>
            <a:off x="7167380" y="3383951"/>
            <a:ext cx="379543" cy="238087"/>
          </a:xfrm>
          <a:custGeom>
            <a:rect b="b" l="l" r="r" t="t"/>
            <a:pathLst>
              <a:path extrusionOk="0" h="3048" w="4858">
                <a:moveTo>
                  <a:pt x="0" y="1238"/>
                </a:moveTo>
                <a:lnTo>
                  <a:pt x="2000" y="3048"/>
                </a:lnTo>
                <a:lnTo>
                  <a:pt x="4858" y="0"/>
                </a:lnTo>
              </a:path>
            </a:pathLst>
          </a:custGeom>
          <a:noFill/>
          <a:ln cap="rnd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g316c08ac72d_0_8"/>
          <p:cNvSpPr/>
          <p:nvPr/>
        </p:nvSpPr>
        <p:spPr>
          <a:xfrm>
            <a:off x="7167380" y="4576884"/>
            <a:ext cx="379543" cy="238087"/>
          </a:xfrm>
          <a:custGeom>
            <a:rect b="b" l="l" r="r" t="t"/>
            <a:pathLst>
              <a:path extrusionOk="0" h="3048" w="4858">
                <a:moveTo>
                  <a:pt x="0" y="1238"/>
                </a:moveTo>
                <a:lnTo>
                  <a:pt x="2000" y="3048"/>
                </a:lnTo>
                <a:lnTo>
                  <a:pt x="4858" y="0"/>
                </a:lnTo>
              </a:path>
            </a:pathLst>
          </a:custGeom>
          <a:noFill/>
          <a:ln cap="rnd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0" name="Google Shape;630;g316c08ac72d_0_8"/>
          <p:cNvGrpSpPr/>
          <p:nvPr/>
        </p:nvGrpSpPr>
        <p:grpSpPr>
          <a:xfrm>
            <a:off x="10610342" y="4718910"/>
            <a:ext cx="391336" cy="489193"/>
            <a:chOff x="867091" y="4631994"/>
            <a:chExt cx="293509" cy="366904"/>
          </a:xfrm>
        </p:grpSpPr>
        <p:sp>
          <p:nvSpPr>
            <p:cNvPr id="631" name="Google Shape;631;g316c08ac72d_0_8"/>
            <p:cNvSpPr/>
            <p:nvPr/>
          </p:nvSpPr>
          <p:spPr>
            <a:xfrm>
              <a:off x="1092101" y="4638532"/>
              <a:ext cx="62817" cy="69321"/>
            </a:xfrm>
            <a:custGeom>
              <a:rect b="b" l="l" r="r" t="t"/>
              <a:pathLst>
                <a:path extrusionOk="0" h="2025" w="1835">
                  <a:moveTo>
                    <a:pt x="0" y="0"/>
                  </a:moveTo>
                  <a:lnTo>
                    <a:pt x="0" y="2025"/>
                  </a:lnTo>
                  <a:lnTo>
                    <a:pt x="1834" y="2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99C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g316c08ac72d_0_8"/>
            <p:cNvSpPr/>
            <p:nvPr/>
          </p:nvSpPr>
          <p:spPr>
            <a:xfrm>
              <a:off x="867091" y="4631994"/>
              <a:ext cx="293509" cy="366904"/>
            </a:xfrm>
            <a:custGeom>
              <a:rect b="b" l="l" r="r" t="t"/>
              <a:pathLst>
                <a:path extrusionOk="0" h="10718" w="8574">
                  <a:moveTo>
                    <a:pt x="1482" y="1070"/>
                  </a:moveTo>
                  <a:cubicBezTo>
                    <a:pt x="1496" y="1070"/>
                    <a:pt x="1510" y="1071"/>
                    <a:pt x="1525" y="1073"/>
                  </a:cubicBezTo>
                  <a:lnTo>
                    <a:pt x="2501" y="1073"/>
                  </a:lnTo>
                  <a:cubicBezTo>
                    <a:pt x="2882" y="1096"/>
                    <a:pt x="2882" y="1644"/>
                    <a:pt x="2501" y="1692"/>
                  </a:cubicBezTo>
                  <a:lnTo>
                    <a:pt x="1525" y="1692"/>
                  </a:lnTo>
                  <a:cubicBezTo>
                    <a:pt x="1510" y="1693"/>
                    <a:pt x="1496" y="1694"/>
                    <a:pt x="1482" y="1694"/>
                  </a:cubicBezTo>
                  <a:cubicBezTo>
                    <a:pt x="1086" y="1694"/>
                    <a:pt x="1086" y="1070"/>
                    <a:pt x="1482" y="1070"/>
                  </a:cubicBezTo>
                  <a:close/>
                  <a:moveTo>
                    <a:pt x="3709" y="2142"/>
                  </a:moveTo>
                  <a:cubicBezTo>
                    <a:pt x="4107" y="2142"/>
                    <a:pt x="4107" y="2789"/>
                    <a:pt x="3709" y="2789"/>
                  </a:cubicBezTo>
                  <a:cubicBezTo>
                    <a:pt x="3696" y="2789"/>
                    <a:pt x="3682" y="2789"/>
                    <a:pt x="3668" y="2787"/>
                  </a:cubicBezTo>
                  <a:lnTo>
                    <a:pt x="1525" y="2787"/>
                  </a:lnTo>
                  <a:cubicBezTo>
                    <a:pt x="1511" y="2789"/>
                    <a:pt x="1497" y="2789"/>
                    <a:pt x="1484" y="2789"/>
                  </a:cubicBezTo>
                  <a:cubicBezTo>
                    <a:pt x="1086" y="2789"/>
                    <a:pt x="1086" y="2142"/>
                    <a:pt x="1484" y="2142"/>
                  </a:cubicBezTo>
                  <a:cubicBezTo>
                    <a:pt x="1497" y="2142"/>
                    <a:pt x="1511" y="2143"/>
                    <a:pt x="1525" y="2144"/>
                  </a:cubicBezTo>
                  <a:lnTo>
                    <a:pt x="3668" y="2144"/>
                  </a:lnTo>
                  <a:cubicBezTo>
                    <a:pt x="3682" y="2143"/>
                    <a:pt x="3696" y="2142"/>
                    <a:pt x="3709" y="2142"/>
                  </a:cubicBezTo>
                  <a:close/>
                  <a:moveTo>
                    <a:pt x="4830" y="4285"/>
                  </a:moveTo>
                  <a:cubicBezTo>
                    <a:pt x="5226" y="4285"/>
                    <a:pt x="5226" y="4909"/>
                    <a:pt x="4830" y="4909"/>
                  </a:cubicBezTo>
                  <a:cubicBezTo>
                    <a:pt x="4816" y="4909"/>
                    <a:pt x="4802" y="4908"/>
                    <a:pt x="4787" y="4907"/>
                  </a:cubicBezTo>
                  <a:lnTo>
                    <a:pt x="1549" y="4907"/>
                  </a:lnTo>
                  <a:cubicBezTo>
                    <a:pt x="1533" y="4908"/>
                    <a:pt x="1518" y="4909"/>
                    <a:pt x="1504" y="4909"/>
                  </a:cubicBezTo>
                  <a:cubicBezTo>
                    <a:pt x="1087" y="4909"/>
                    <a:pt x="1087" y="4285"/>
                    <a:pt x="1504" y="4285"/>
                  </a:cubicBezTo>
                  <a:cubicBezTo>
                    <a:pt x="1518" y="4285"/>
                    <a:pt x="1533" y="4286"/>
                    <a:pt x="1549" y="4287"/>
                  </a:cubicBezTo>
                  <a:lnTo>
                    <a:pt x="4787" y="4287"/>
                  </a:lnTo>
                  <a:cubicBezTo>
                    <a:pt x="4802" y="4286"/>
                    <a:pt x="4816" y="4285"/>
                    <a:pt x="4830" y="4285"/>
                  </a:cubicBezTo>
                  <a:close/>
                  <a:moveTo>
                    <a:pt x="7481" y="3775"/>
                  </a:moveTo>
                  <a:cubicBezTo>
                    <a:pt x="7562" y="3775"/>
                    <a:pt x="7645" y="3811"/>
                    <a:pt x="7716" y="3883"/>
                  </a:cubicBezTo>
                  <a:cubicBezTo>
                    <a:pt x="7836" y="4002"/>
                    <a:pt x="7836" y="4192"/>
                    <a:pt x="7716" y="4311"/>
                  </a:cubicBezTo>
                  <a:lnTo>
                    <a:pt x="6812" y="5192"/>
                  </a:lnTo>
                  <a:cubicBezTo>
                    <a:pt x="6764" y="5264"/>
                    <a:pt x="6669" y="5288"/>
                    <a:pt x="6597" y="5288"/>
                  </a:cubicBezTo>
                  <a:cubicBezTo>
                    <a:pt x="6502" y="5288"/>
                    <a:pt x="6430" y="5264"/>
                    <a:pt x="6383" y="5192"/>
                  </a:cubicBezTo>
                  <a:lnTo>
                    <a:pt x="5954" y="4788"/>
                  </a:lnTo>
                  <a:cubicBezTo>
                    <a:pt x="5835" y="4669"/>
                    <a:pt x="5835" y="4478"/>
                    <a:pt x="5954" y="4359"/>
                  </a:cubicBezTo>
                  <a:lnTo>
                    <a:pt x="6002" y="4335"/>
                  </a:lnTo>
                  <a:cubicBezTo>
                    <a:pt x="6061" y="4276"/>
                    <a:pt x="6139" y="4246"/>
                    <a:pt x="6216" y="4246"/>
                  </a:cubicBezTo>
                  <a:cubicBezTo>
                    <a:pt x="6294" y="4246"/>
                    <a:pt x="6371" y="4276"/>
                    <a:pt x="6430" y="4335"/>
                  </a:cubicBezTo>
                  <a:lnTo>
                    <a:pt x="6621" y="4526"/>
                  </a:lnTo>
                  <a:lnTo>
                    <a:pt x="7264" y="3883"/>
                  </a:lnTo>
                  <a:cubicBezTo>
                    <a:pt x="7324" y="3811"/>
                    <a:pt x="7401" y="3775"/>
                    <a:pt x="7481" y="3775"/>
                  </a:cubicBezTo>
                  <a:close/>
                  <a:moveTo>
                    <a:pt x="4828" y="6405"/>
                  </a:moveTo>
                  <a:cubicBezTo>
                    <a:pt x="5226" y="6405"/>
                    <a:pt x="5226" y="7052"/>
                    <a:pt x="4828" y="7052"/>
                  </a:cubicBezTo>
                  <a:cubicBezTo>
                    <a:pt x="4815" y="7052"/>
                    <a:pt x="4801" y="7051"/>
                    <a:pt x="4787" y="7050"/>
                  </a:cubicBezTo>
                  <a:lnTo>
                    <a:pt x="1549" y="7050"/>
                  </a:lnTo>
                  <a:cubicBezTo>
                    <a:pt x="1534" y="7051"/>
                    <a:pt x="1519" y="7052"/>
                    <a:pt x="1505" y="7052"/>
                  </a:cubicBezTo>
                  <a:cubicBezTo>
                    <a:pt x="1087" y="7052"/>
                    <a:pt x="1087" y="6405"/>
                    <a:pt x="1505" y="6405"/>
                  </a:cubicBezTo>
                  <a:cubicBezTo>
                    <a:pt x="1519" y="6405"/>
                    <a:pt x="1534" y="6405"/>
                    <a:pt x="1549" y="6407"/>
                  </a:cubicBezTo>
                  <a:lnTo>
                    <a:pt x="4787" y="6407"/>
                  </a:lnTo>
                  <a:cubicBezTo>
                    <a:pt x="4801" y="6405"/>
                    <a:pt x="4815" y="6405"/>
                    <a:pt x="4828" y="6405"/>
                  </a:cubicBezTo>
                  <a:close/>
                  <a:moveTo>
                    <a:pt x="7493" y="5895"/>
                  </a:moveTo>
                  <a:cubicBezTo>
                    <a:pt x="7574" y="5895"/>
                    <a:pt x="7657" y="5931"/>
                    <a:pt x="7716" y="6002"/>
                  </a:cubicBezTo>
                  <a:cubicBezTo>
                    <a:pt x="7836" y="6121"/>
                    <a:pt x="7836" y="6312"/>
                    <a:pt x="7716" y="6431"/>
                  </a:cubicBezTo>
                  <a:lnTo>
                    <a:pt x="6835" y="7336"/>
                  </a:lnTo>
                  <a:cubicBezTo>
                    <a:pt x="6764" y="7383"/>
                    <a:pt x="6692" y="7431"/>
                    <a:pt x="6597" y="7431"/>
                  </a:cubicBezTo>
                  <a:cubicBezTo>
                    <a:pt x="6526" y="7431"/>
                    <a:pt x="6454" y="7383"/>
                    <a:pt x="6383" y="7336"/>
                  </a:cubicBezTo>
                  <a:lnTo>
                    <a:pt x="5978" y="6931"/>
                  </a:lnTo>
                  <a:cubicBezTo>
                    <a:pt x="5859" y="6788"/>
                    <a:pt x="5859" y="6597"/>
                    <a:pt x="5978" y="6478"/>
                  </a:cubicBezTo>
                  <a:lnTo>
                    <a:pt x="6002" y="6478"/>
                  </a:lnTo>
                  <a:cubicBezTo>
                    <a:pt x="6061" y="6407"/>
                    <a:pt x="6139" y="6371"/>
                    <a:pt x="6216" y="6371"/>
                  </a:cubicBezTo>
                  <a:cubicBezTo>
                    <a:pt x="6294" y="6371"/>
                    <a:pt x="6371" y="6407"/>
                    <a:pt x="6430" y="6478"/>
                  </a:cubicBezTo>
                  <a:lnTo>
                    <a:pt x="6621" y="6645"/>
                  </a:lnTo>
                  <a:lnTo>
                    <a:pt x="7288" y="6002"/>
                  </a:lnTo>
                  <a:cubicBezTo>
                    <a:pt x="7335" y="5931"/>
                    <a:pt x="7413" y="5895"/>
                    <a:pt x="7493" y="5895"/>
                  </a:cubicBezTo>
                  <a:close/>
                  <a:moveTo>
                    <a:pt x="4830" y="8477"/>
                  </a:moveTo>
                  <a:cubicBezTo>
                    <a:pt x="5226" y="8477"/>
                    <a:pt x="5226" y="9100"/>
                    <a:pt x="4830" y="9100"/>
                  </a:cubicBezTo>
                  <a:cubicBezTo>
                    <a:pt x="4816" y="9100"/>
                    <a:pt x="4802" y="9100"/>
                    <a:pt x="4787" y="9098"/>
                  </a:cubicBezTo>
                  <a:lnTo>
                    <a:pt x="1549" y="9098"/>
                  </a:lnTo>
                  <a:cubicBezTo>
                    <a:pt x="1533" y="9100"/>
                    <a:pt x="1518" y="9100"/>
                    <a:pt x="1504" y="9100"/>
                  </a:cubicBezTo>
                  <a:cubicBezTo>
                    <a:pt x="1087" y="9100"/>
                    <a:pt x="1087" y="8477"/>
                    <a:pt x="1504" y="8477"/>
                  </a:cubicBezTo>
                  <a:cubicBezTo>
                    <a:pt x="1518" y="8477"/>
                    <a:pt x="1533" y="8477"/>
                    <a:pt x="1549" y="8479"/>
                  </a:cubicBezTo>
                  <a:lnTo>
                    <a:pt x="4787" y="8479"/>
                  </a:lnTo>
                  <a:cubicBezTo>
                    <a:pt x="4802" y="8477"/>
                    <a:pt x="4816" y="8477"/>
                    <a:pt x="4830" y="8477"/>
                  </a:cubicBezTo>
                  <a:close/>
                  <a:moveTo>
                    <a:pt x="7483" y="7970"/>
                  </a:moveTo>
                  <a:cubicBezTo>
                    <a:pt x="7722" y="7970"/>
                    <a:pt x="7929" y="8285"/>
                    <a:pt x="7693" y="8503"/>
                  </a:cubicBezTo>
                  <a:lnTo>
                    <a:pt x="7716" y="8503"/>
                  </a:lnTo>
                  <a:lnTo>
                    <a:pt x="6812" y="9384"/>
                  </a:lnTo>
                  <a:cubicBezTo>
                    <a:pt x="6764" y="9455"/>
                    <a:pt x="6669" y="9479"/>
                    <a:pt x="6597" y="9479"/>
                  </a:cubicBezTo>
                  <a:cubicBezTo>
                    <a:pt x="6502" y="9479"/>
                    <a:pt x="6430" y="9455"/>
                    <a:pt x="6383" y="9384"/>
                  </a:cubicBezTo>
                  <a:lnTo>
                    <a:pt x="5954" y="8979"/>
                  </a:lnTo>
                  <a:cubicBezTo>
                    <a:pt x="5835" y="8860"/>
                    <a:pt x="5835" y="8669"/>
                    <a:pt x="5954" y="8550"/>
                  </a:cubicBezTo>
                  <a:cubicBezTo>
                    <a:pt x="6014" y="8479"/>
                    <a:pt x="6097" y="8443"/>
                    <a:pt x="6180" y="8443"/>
                  </a:cubicBezTo>
                  <a:cubicBezTo>
                    <a:pt x="6264" y="8443"/>
                    <a:pt x="6347" y="8479"/>
                    <a:pt x="6407" y="8550"/>
                  </a:cubicBezTo>
                  <a:lnTo>
                    <a:pt x="6597" y="8717"/>
                  </a:lnTo>
                  <a:lnTo>
                    <a:pt x="7264" y="8074"/>
                  </a:lnTo>
                  <a:cubicBezTo>
                    <a:pt x="7332" y="8000"/>
                    <a:pt x="7409" y="7970"/>
                    <a:pt x="7483" y="7970"/>
                  </a:cubicBezTo>
                  <a:close/>
                  <a:moveTo>
                    <a:pt x="906" y="1"/>
                  </a:moveTo>
                  <a:cubicBezTo>
                    <a:pt x="405" y="1"/>
                    <a:pt x="1" y="406"/>
                    <a:pt x="1" y="906"/>
                  </a:cubicBezTo>
                  <a:lnTo>
                    <a:pt x="1" y="9836"/>
                  </a:lnTo>
                  <a:cubicBezTo>
                    <a:pt x="1" y="10313"/>
                    <a:pt x="405" y="10717"/>
                    <a:pt x="906" y="10717"/>
                  </a:cubicBezTo>
                  <a:lnTo>
                    <a:pt x="7669" y="10717"/>
                  </a:lnTo>
                  <a:cubicBezTo>
                    <a:pt x="8169" y="10717"/>
                    <a:pt x="8574" y="10313"/>
                    <a:pt x="8574" y="9836"/>
                  </a:cubicBezTo>
                  <a:lnTo>
                    <a:pt x="8574" y="2835"/>
                  </a:lnTo>
                  <a:lnTo>
                    <a:pt x="6264" y="2835"/>
                  </a:lnTo>
                  <a:cubicBezTo>
                    <a:pt x="6073" y="2835"/>
                    <a:pt x="5954" y="2692"/>
                    <a:pt x="5954" y="2525"/>
                  </a:cubicBezTo>
                  <a:lnTo>
                    <a:pt x="5954" y="1"/>
                  </a:lnTo>
                  <a:close/>
                </a:path>
              </a:pathLst>
            </a:custGeom>
            <a:solidFill>
              <a:srgbClr val="7A99C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16c08ac72d_0_62"/>
          <p:cNvSpPr txBox="1"/>
          <p:nvPr/>
        </p:nvSpPr>
        <p:spPr>
          <a:xfrm>
            <a:off x="96333" y="266200"/>
            <a:ext cx="11953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pt-BR" sz="2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Educação passa a ser o 2º critério mais importante na composição do IPM</a:t>
            </a:r>
            <a:endParaRPr b="1" i="0" sz="29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8" name="Google Shape;638;g316c08ac72d_0_62"/>
          <p:cNvSpPr/>
          <p:nvPr/>
        </p:nvSpPr>
        <p:spPr>
          <a:xfrm>
            <a:off x="474500" y="1526632"/>
            <a:ext cx="3185700" cy="3663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VAF - Valor Adicionado Fiscal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9" name="Google Shape;639;g316c08ac72d_0_62"/>
          <p:cNvSpPr txBox="1"/>
          <p:nvPr/>
        </p:nvSpPr>
        <p:spPr>
          <a:xfrm>
            <a:off x="376988" y="818584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4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Lei Complementar n° 1.166, de 1° de julho de 2022 define 25% do ICMS distribuído aos municípios segundo os critérios:</a:t>
            </a:r>
            <a:endParaRPr b="0" i="0" sz="37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40" name="Google Shape;640;g316c08ac72d_0_62"/>
          <p:cNvCxnSpPr/>
          <p:nvPr/>
        </p:nvCxnSpPr>
        <p:spPr>
          <a:xfrm>
            <a:off x="4336867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41" name="Google Shape;641;g316c08ac72d_0_62"/>
          <p:cNvSpPr txBox="1"/>
          <p:nvPr/>
        </p:nvSpPr>
        <p:spPr>
          <a:xfrm>
            <a:off x="3606867" y="6136969"/>
            <a:ext cx="1460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até 2024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42" name="Google Shape;642;g316c08ac72d_0_62"/>
          <p:cNvCxnSpPr/>
          <p:nvPr/>
        </p:nvCxnSpPr>
        <p:spPr>
          <a:xfrm>
            <a:off x="5707993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43" name="Google Shape;643;g316c08ac72d_0_62"/>
          <p:cNvSpPr txBox="1"/>
          <p:nvPr/>
        </p:nvSpPr>
        <p:spPr>
          <a:xfrm>
            <a:off x="5185833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2025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44" name="Google Shape;644;g316c08ac72d_0_62"/>
          <p:cNvCxnSpPr/>
          <p:nvPr/>
        </p:nvCxnSpPr>
        <p:spPr>
          <a:xfrm>
            <a:off x="7079120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45" name="Google Shape;645;g316c08ac72d_0_62"/>
          <p:cNvSpPr txBox="1"/>
          <p:nvPr/>
        </p:nvSpPr>
        <p:spPr>
          <a:xfrm>
            <a:off x="6621933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2026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46" name="Google Shape;646;g316c08ac72d_0_62"/>
          <p:cNvCxnSpPr/>
          <p:nvPr/>
        </p:nvCxnSpPr>
        <p:spPr>
          <a:xfrm>
            <a:off x="8450247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47" name="Google Shape;647;g316c08ac72d_0_62"/>
          <p:cNvSpPr txBox="1"/>
          <p:nvPr/>
        </p:nvSpPr>
        <p:spPr>
          <a:xfrm>
            <a:off x="8019500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2027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48" name="Google Shape;648;g316c08ac72d_0_62"/>
          <p:cNvCxnSpPr/>
          <p:nvPr/>
        </p:nvCxnSpPr>
        <p:spPr>
          <a:xfrm>
            <a:off x="9821373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49" name="Google Shape;649;g316c08ac72d_0_62"/>
          <p:cNvSpPr txBox="1"/>
          <p:nvPr/>
        </p:nvSpPr>
        <p:spPr>
          <a:xfrm>
            <a:off x="9315467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2028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50" name="Google Shape;650;g316c08ac72d_0_62"/>
          <p:cNvCxnSpPr/>
          <p:nvPr/>
        </p:nvCxnSpPr>
        <p:spPr>
          <a:xfrm>
            <a:off x="11192500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51" name="Google Shape;651;g316c08ac72d_0_62"/>
          <p:cNvSpPr txBox="1"/>
          <p:nvPr/>
        </p:nvSpPr>
        <p:spPr>
          <a:xfrm>
            <a:off x="10653500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2029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52" name="Google Shape;652;g316c08ac72d_0_62"/>
          <p:cNvSpPr/>
          <p:nvPr/>
        </p:nvSpPr>
        <p:spPr>
          <a:xfrm>
            <a:off x="3995131" y="1526632"/>
            <a:ext cx="682800" cy="3663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75%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3" name="Google Shape;653;g316c08ac72d_0_62"/>
          <p:cNvSpPr/>
          <p:nvPr/>
        </p:nvSpPr>
        <p:spPr>
          <a:xfrm>
            <a:off x="5394945" y="1885612"/>
            <a:ext cx="638700" cy="3648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68%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4" name="Google Shape;654;g316c08ac72d_0_62"/>
          <p:cNvSpPr/>
          <p:nvPr/>
        </p:nvSpPr>
        <p:spPr>
          <a:xfrm>
            <a:off x="6737824" y="1885612"/>
            <a:ext cx="664800" cy="3648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68%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5" name="Google Shape;655;g316c08ac72d_0_62"/>
          <p:cNvSpPr/>
          <p:nvPr/>
        </p:nvSpPr>
        <p:spPr>
          <a:xfrm>
            <a:off x="8144389" y="1885612"/>
            <a:ext cx="631200" cy="3648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68%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6" name="Google Shape;656;g316c08ac72d_0_62"/>
          <p:cNvSpPr/>
          <p:nvPr/>
        </p:nvSpPr>
        <p:spPr>
          <a:xfrm>
            <a:off x="9500640" y="1885612"/>
            <a:ext cx="642000" cy="3648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68%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7" name="Google Shape;657;g316c08ac72d_0_62"/>
          <p:cNvSpPr/>
          <p:nvPr/>
        </p:nvSpPr>
        <p:spPr>
          <a:xfrm>
            <a:off x="10858375" y="1885612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68%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8" name="Google Shape;658;g316c08ac72d_0_62"/>
          <p:cNvSpPr/>
          <p:nvPr/>
        </p:nvSpPr>
        <p:spPr>
          <a:xfrm>
            <a:off x="474500" y="3875833"/>
            <a:ext cx="3185700" cy="542700"/>
          </a:xfrm>
          <a:prstGeom prst="rect">
            <a:avLst/>
          </a:prstGeom>
          <a:solidFill>
            <a:srgbClr val="B45F0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Produção agrícola, pecuária e extrativa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9" name="Google Shape;659;g316c08ac72d_0_62"/>
          <p:cNvSpPr/>
          <p:nvPr/>
        </p:nvSpPr>
        <p:spPr>
          <a:xfrm>
            <a:off x="3995131" y="3964833"/>
            <a:ext cx="682800" cy="3648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0" name="Google Shape;660;g316c08ac72d_0_62"/>
          <p:cNvSpPr/>
          <p:nvPr/>
        </p:nvSpPr>
        <p:spPr>
          <a:xfrm>
            <a:off x="474500" y="4531813"/>
            <a:ext cx="3185700" cy="3648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Unidades de Conservação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1" name="Google Shape;661;g316c08ac72d_0_62"/>
          <p:cNvSpPr/>
          <p:nvPr/>
        </p:nvSpPr>
        <p:spPr>
          <a:xfrm>
            <a:off x="3995131" y="4531813"/>
            <a:ext cx="682800" cy="364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2" name="Google Shape;662;g316c08ac72d_0_62"/>
          <p:cNvSpPr/>
          <p:nvPr/>
        </p:nvSpPr>
        <p:spPr>
          <a:xfrm>
            <a:off x="474500" y="2757967"/>
            <a:ext cx="3185700" cy="3648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Partes iguais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3" name="Google Shape;663;g316c08ac72d_0_62"/>
          <p:cNvSpPr/>
          <p:nvPr/>
        </p:nvSpPr>
        <p:spPr>
          <a:xfrm>
            <a:off x="3995131" y="2757964"/>
            <a:ext cx="682800" cy="3648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14%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4" name="Google Shape;664;g316c08ac72d_0_62"/>
          <p:cNvSpPr/>
          <p:nvPr/>
        </p:nvSpPr>
        <p:spPr>
          <a:xfrm>
            <a:off x="5394945" y="2946064"/>
            <a:ext cx="638700" cy="3648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12%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5" name="Google Shape;665;g316c08ac72d_0_62"/>
          <p:cNvSpPr/>
          <p:nvPr/>
        </p:nvSpPr>
        <p:spPr>
          <a:xfrm>
            <a:off x="6737824" y="3062764"/>
            <a:ext cx="664800" cy="3648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11%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6" name="Google Shape;666;g316c08ac72d_0_62"/>
          <p:cNvSpPr/>
          <p:nvPr/>
        </p:nvSpPr>
        <p:spPr>
          <a:xfrm>
            <a:off x="8144389" y="3164364"/>
            <a:ext cx="631200" cy="3648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10%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7" name="Google Shape;667;g316c08ac72d_0_62"/>
          <p:cNvSpPr/>
          <p:nvPr/>
        </p:nvSpPr>
        <p:spPr>
          <a:xfrm>
            <a:off x="9500640" y="3265964"/>
            <a:ext cx="642000" cy="3648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9%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8" name="Google Shape;668;g316c08ac72d_0_62"/>
          <p:cNvSpPr/>
          <p:nvPr/>
        </p:nvSpPr>
        <p:spPr>
          <a:xfrm>
            <a:off x="10858375" y="3367564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8%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9" name="Google Shape;669;g316c08ac72d_0_62"/>
          <p:cNvSpPr/>
          <p:nvPr/>
        </p:nvSpPr>
        <p:spPr>
          <a:xfrm>
            <a:off x="474500" y="3396451"/>
            <a:ext cx="3185700" cy="3648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Educação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g316c08ac72d_0_62"/>
          <p:cNvSpPr/>
          <p:nvPr/>
        </p:nvSpPr>
        <p:spPr>
          <a:xfrm>
            <a:off x="10858375" y="2757964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14%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1" name="Google Shape;671;g316c08ac72d_0_62"/>
          <p:cNvSpPr/>
          <p:nvPr/>
        </p:nvSpPr>
        <p:spPr>
          <a:xfrm>
            <a:off x="5394945" y="3381360"/>
            <a:ext cx="6387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10%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2" name="Google Shape;672;g316c08ac72d_0_62"/>
          <p:cNvSpPr/>
          <p:nvPr/>
        </p:nvSpPr>
        <p:spPr>
          <a:xfrm>
            <a:off x="6737824" y="3367560"/>
            <a:ext cx="6648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11%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3" name="Google Shape;673;g316c08ac72d_0_62"/>
          <p:cNvSpPr/>
          <p:nvPr/>
        </p:nvSpPr>
        <p:spPr>
          <a:xfrm>
            <a:off x="8144389" y="2867625"/>
            <a:ext cx="6312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12%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4" name="Google Shape;674;g316c08ac72d_0_62"/>
          <p:cNvSpPr/>
          <p:nvPr/>
        </p:nvSpPr>
        <p:spPr>
          <a:xfrm>
            <a:off x="9500640" y="2829097"/>
            <a:ext cx="6420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13%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5" name="Google Shape;675;g316c08ac72d_0_62"/>
          <p:cNvSpPr/>
          <p:nvPr/>
        </p:nvSpPr>
        <p:spPr>
          <a:xfrm>
            <a:off x="5394945" y="3964833"/>
            <a:ext cx="638700" cy="3648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6" name="Google Shape;676;g316c08ac72d_0_62"/>
          <p:cNvSpPr/>
          <p:nvPr/>
        </p:nvSpPr>
        <p:spPr>
          <a:xfrm>
            <a:off x="6737824" y="3964833"/>
            <a:ext cx="664800" cy="3648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7" name="Google Shape;677;g316c08ac72d_0_62"/>
          <p:cNvSpPr/>
          <p:nvPr/>
        </p:nvSpPr>
        <p:spPr>
          <a:xfrm>
            <a:off x="8144389" y="3964833"/>
            <a:ext cx="631200" cy="3648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8" name="Google Shape;678;g316c08ac72d_0_62"/>
          <p:cNvSpPr/>
          <p:nvPr/>
        </p:nvSpPr>
        <p:spPr>
          <a:xfrm>
            <a:off x="9500640" y="3964833"/>
            <a:ext cx="642000" cy="3648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9" name="Google Shape;679;g316c08ac72d_0_62"/>
          <p:cNvSpPr/>
          <p:nvPr/>
        </p:nvSpPr>
        <p:spPr>
          <a:xfrm>
            <a:off x="10858375" y="3964833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0" name="Google Shape;680;g316c08ac72d_0_62"/>
          <p:cNvSpPr/>
          <p:nvPr/>
        </p:nvSpPr>
        <p:spPr>
          <a:xfrm>
            <a:off x="5394945" y="4531813"/>
            <a:ext cx="638700" cy="364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1" name="Google Shape;681;g316c08ac72d_0_62"/>
          <p:cNvSpPr/>
          <p:nvPr/>
        </p:nvSpPr>
        <p:spPr>
          <a:xfrm>
            <a:off x="6737824" y="4531813"/>
            <a:ext cx="664800" cy="364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2" name="Google Shape;682;g316c08ac72d_0_62"/>
          <p:cNvSpPr/>
          <p:nvPr/>
        </p:nvSpPr>
        <p:spPr>
          <a:xfrm>
            <a:off x="8144389" y="4531813"/>
            <a:ext cx="631200" cy="364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3" name="Google Shape;683;g316c08ac72d_0_62"/>
          <p:cNvSpPr/>
          <p:nvPr/>
        </p:nvSpPr>
        <p:spPr>
          <a:xfrm>
            <a:off x="9500640" y="4531813"/>
            <a:ext cx="642000" cy="364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4" name="Google Shape;684;g316c08ac72d_0_62"/>
          <p:cNvSpPr/>
          <p:nvPr/>
        </p:nvSpPr>
        <p:spPr>
          <a:xfrm>
            <a:off x="10858375" y="4531813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5" name="Google Shape;685;g316c08ac72d_0_62"/>
          <p:cNvSpPr/>
          <p:nvPr/>
        </p:nvSpPr>
        <p:spPr>
          <a:xfrm>
            <a:off x="474500" y="5027867"/>
            <a:ext cx="3185700" cy="364800"/>
          </a:xfrm>
          <a:prstGeom prst="rect">
            <a:avLst/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Superfície Territorial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6" name="Google Shape;686;g316c08ac72d_0_62"/>
          <p:cNvSpPr/>
          <p:nvPr/>
        </p:nvSpPr>
        <p:spPr>
          <a:xfrm>
            <a:off x="3952531" y="5027867"/>
            <a:ext cx="768000" cy="364800"/>
          </a:xfrm>
          <a:prstGeom prst="roundRect">
            <a:avLst>
              <a:gd fmla="val 16667" name="adj"/>
            </a:avLst>
          </a:prstGeom>
          <a:solidFill>
            <a:srgbClr val="6FA8D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0,05%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7" name="Google Shape;687;g316c08ac72d_0_62"/>
          <p:cNvSpPr/>
          <p:nvPr/>
        </p:nvSpPr>
        <p:spPr>
          <a:xfrm>
            <a:off x="474500" y="5500933"/>
            <a:ext cx="3185700" cy="364800"/>
          </a:xfrm>
          <a:prstGeom prst="rect">
            <a:avLst/>
          </a:prstGeom>
          <a:solidFill>
            <a:srgbClr val="A2C4C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População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8" name="Google Shape;688;g316c08ac72d_0_62"/>
          <p:cNvSpPr/>
          <p:nvPr/>
        </p:nvSpPr>
        <p:spPr>
          <a:xfrm>
            <a:off x="3952531" y="5500933"/>
            <a:ext cx="768000" cy="3648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0,05%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 txBox="1"/>
          <p:nvPr/>
        </p:nvSpPr>
        <p:spPr>
          <a:xfrm>
            <a:off x="1495994" y="3428954"/>
            <a:ext cx="4798311" cy="121316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Ubuntu"/>
              <a:buNone/>
            </a:pP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8 das melhores escolas</a:t>
            </a:r>
            <a:r>
              <a:rPr b="0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24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da rede pública são unidades que </a:t>
            </a:r>
            <a:r>
              <a:rPr b="1" i="0" lang="pt-BR" sz="2400" u="none" cap="none" strike="noStrike">
                <a:solidFill>
                  <a:srgbClr val="FFCC00"/>
                </a:solidFill>
                <a:latin typeface="Ubuntu"/>
                <a:ea typeface="Ubuntu"/>
                <a:cs typeface="Ubuntu"/>
                <a:sym typeface="Ubuntu"/>
              </a:rPr>
              <a:t>participam do PAIC.</a:t>
            </a:r>
            <a:endParaRPr b="0" i="0" sz="2400" u="none" cap="none" strike="noStrike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08" name="Google Shape;108;p9"/>
          <p:cNvSpPr txBox="1"/>
          <p:nvPr/>
        </p:nvSpPr>
        <p:spPr>
          <a:xfrm>
            <a:off x="1397052" y="1951749"/>
            <a:ext cx="5999166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4400"/>
              <a:buFont typeface="Viga"/>
              <a:buNone/>
            </a:pPr>
            <a:r>
              <a:rPr b="0" i="0" lang="pt-BR" sz="44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Resultados do SAERO </a:t>
            </a:r>
            <a:r>
              <a:rPr lang="pt-BR" sz="4400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indicavam </a:t>
            </a:r>
            <a:r>
              <a:rPr b="0" i="0" lang="pt-BR" sz="44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a eficácia do PAIC desde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2748" y="-51547"/>
            <a:ext cx="6826623" cy="6849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g316c08ac72d_0_117"/>
          <p:cNvGrpSpPr/>
          <p:nvPr/>
        </p:nvGrpSpPr>
        <p:grpSpPr>
          <a:xfrm>
            <a:off x="5902143" y="1719956"/>
            <a:ext cx="5679844" cy="4589407"/>
            <a:chOff x="4426718" y="1289999"/>
            <a:chExt cx="4259989" cy="3442141"/>
          </a:xfrm>
        </p:grpSpPr>
        <p:grpSp>
          <p:nvGrpSpPr>
            <p:cNvPr id="694" name="Google Shape;694;g316c08ac72d_0_117"/>
            <p:cNvGrpSpPr/>
            <p:nvPr/>
          </p:nvGrpSpPr>
          <p:grpSpPr>
            <a:xfrm rot="-5400000">
              <a:off x="4835642" y="881075"/>
              <a:ext cx="3442141" cy="4259989"/>
              <a:chOff x="765675" y="2230325"/>
              <a:chExt cx="1093125" cy="1352850"/>
            </a:xfrm>
          </p:grpSpPr>
          <p:sp>
            <p:nvSpPr>
              <p:cNvPr id="695" name="Google Shape;695;g316c08ac72d_0_117"/>
              <p:cNvSpPr/>
              <p:nvPr/>
            </p:nvSpPr>
            <p:spPr>
              <a:xfrm>
                <a:off x="944500" y="2231950"/>
                <a:ext cx="739550" cy="1278475"/>
              </a:xfrm>
              <a:custGeom>
                <a:rect b="b" l="l" r="r" t="t"/>
                <a:pathLst>
                  <a:path extrusionOk="0" h="51139" w="29582">
                    <a:moveTo>
                      <a:pt x="11562" y="0"/>
                    </a:moveTo>
                    <a:lnTo>
                      <a:pt x="1" y="19854"/>
                    </a:lnTo>
                    <a:lnTo>
                      <a:pt x="18009" y="51139"/>
                    </a:lnTo>
                    <a:lnTo>
                      <a:pt x="29581" y="31296"/>
                    </a:lnTo>
                    <a:lnTo>
                      <a:pt x="1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g316c08ac72d_0_117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h="31318" w="18031">
                    <a:moveTo>
                      <a:pt x="22" y="0"/>
                    </a:moveTo>
                    <a:lnTo>
                      <a:pt x="0" y="33"/>
                    </a:lnTo>
                    <a:lnTo>
                      <a:pt x="18009" y="31317"/>
                    </a:lnTo>
                    <a:lnTo>
                      <a:pt x="18030" y="312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g316c08ac72d_0_117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fill="none" h="31318" w="18031">
                    <a:moveTo>
                      <a:pt x="22" y="0"/>
                    </a:moveTo>
                    <a:lnTo>
                      <a:pt x="18030" y="31285"/>
                    </a:lnTo>
                    <a:lnTo>
                      <a:pt x="18030" y="31285"/>
                    </a:lnTo>
                    <a:lnTo>
                      <a:pt x="18009" y="3131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g316c08ac72d_0_117"/>
              <p:cNvSpPr/>
              <p:nvPr/>
            </p:nvSpPr>
            <p:spPr>
              <a:xfrm>
                <a:off x="770550" y="2728300"/>
                <a:ext cx="624200" cy="854875"/>
              </a:xfrm>
              <a:custGeom>
                <a:rect b="b" l="l" r="r" t="t"/>
                <a:pathLst>
                  <a:path extrusionOk="0" h="34195" w="24968">
                    <a:moveTo>
                      <a:pt x="6959" y="0"/>
                    </a:moveTo>
                    <a:lnTo>
                      <a:pt x="6861" y="142"/>
                    </a:lnTo>
                    <a:lnTo>
                      <a:pt x="6763" y="294"/>
                    </a:lnTo>
                    <a:lnTo>
                      <a:pt x="6753" y="304"/>
                    </a:lnTo>
                    <a:lnTo>
                      <a:pt x="6546" y="576"/>
                    </a:lnTo>
                    <a:lnTo>
                      <a:pt x="6525" y="608"/>
                    </a:lnTo>
                    <a:lnTo>
                      <a:pt x="6308" y="858"/>
                    </a:lnTo>
                    <a:lnTo>
                      <a:pt x="6286" y="880"/>
                    </a:lnTo>
                    <a:lnTo>
                      <a:pt x="6036" y="1119"/>
                    </a:lnTo>
                    <a:lnTo>
                      <a:pt x="6014" y="1140"/>
                    </a:lnTo>
                    <a:lnTo>
                      <a:pt x="5732" y="1390"/>
                    </a:lnTo>
                    <a:lnTo>
                      <a:pt x="5428" y="1629"/>
                    </a:lnTo>
                    <a:lnTo>
                      <a:pt x="5124" y="1835"/>
                    </a:lnTo>
                    <a:lnTo>
                      <a:pt x="4940" y="1954"/>
                    </a:lnTo>
                    <a:lnTo>
                      <a:pt x="4777" y="2052"/>
                    </a:lnTo>
                    <a:lnTo>
                      <a:pt x="4701" y="2096"/>
                    </a:lnTo>
                    <a:lnTo>
                      <a:pt x="4430" y="2237"/>
                    </a:lnTo>
                    <a:lnTo>
                      <a:pt x="4397" y="2258"/>
                    </a:lnTo>
                    <a:lnTo>
                      <a:pt x="4061" y="2410"/>
                    </a:lnTo>
                    <a:lnTo>
                      <a:pt x="4039" y="2421"/>
                    </a:lnTo>
                    <a:lnTo>
                      <a:pt x="3702" y="2551"/>
                    </a:lnTo>
                    <a:lnTo>
                      <a:pt x="3681" y="2562"/>
                    </a:lnTo>
                    <a:lnTo>
                      <a:pt x="3333" y="2682"/>
                    </a:lnTo>
                    <a:lnTo>
                      <a:pt x="3312" y="2682"/>
                    </a:lnTo>
                    <a:lnTo>
                      <a:pt x="2975" y="2769"/>
                    </a:lnTo>
                    <a:lnTo>
                      <a:pt x="2942" y="2779"/>
                    </a:lnTo>
                    <a:lnTo>
                      <a:pt x="2595" y="2845"/>
                    </a:lnTo>
                    <a:lnTo>
                      <a:pt x="2584" y="2845"/>
                    </a:lnTo>
                    <a:lnTo>
                      <a:pt x="2411" y="2866"/>
                    </a:lnTo>
                    <a:lnTo>
                      <a:pt x="2248" y="2888"/>
                    </a:lnTo>
                    <a:lnTo>
                      <a:pt x="2215" y="2888"/>
                    </a:lnTo>
                    <a:lnTo>
                      <a:pt x="2041" y="2899"/>
                    </a:lnTo>
                    <a:lnTo>
                      <a:pt x="1716" y="2899"/>
                    </a:lnTo>
                    <a:lnTo>
                      <a:pt x="1553" y="2888"/>
                    </a:lnTo>
                    <a:lnTo>
                      <a:pt x="1531" y="2888"/>
                    </a:lnTo>
                    <a:lnTo>
                      <a:pt x="1249" y="2845"/>
                    </a:lnTo>
                    <a:lnTo>
                      <a:pt x="1217" y="2834"/>
                    </a:lnTo>
                    <a:lnTo>
                      <a:pt x="978" y="2769"/>
                    </a:lnTo>
                    <a:lnTo>
                      <a:pt x="934" y="2758"/>
                    </a:lnTo>
                    <a:lnTo>
                      <a:pt x="717" y="2671"/>
                    </a:lnTo>
                    <a:lnTo>
                      <a:pt x="695" y="2660"/>
                    </a:lnTo>
                    <a:lnTo>
                      <a:pt x="587" y="2606"/>
                    </a:lnTo>
                    <a:lnTo>
                      <a:pt x="489" y="2541"/>
                    </a:lnTo>
                    <a:lnTo>
                      <a:pt x="359" y="2454"/>
                    </a:lnTo>
                    <a:lnTo>
                      <a:pt x="240" y="2345"/>
                    </a:lnTo>
                    <a:lnTo>
                      <a:pt x="185" y="2291"/>
                    </a:lnTo>
                    <a:lnTo>
                      <a:pt x="88" y="2171"/>
                    </a:lnTo>
                    <a:lnTo>
                      <a:pt x="1" y="2041"/>
                    </a:lnTo>
                    <a:lnTo>
                      <a:pt x="1" y="2041"/>
                    </a:lnTo>
                    <a:lnTo>
                      <a:pt x="18009" y="33326"/>
                    </a:lnTo>
                    <a:lnTo>
                      <a:pt x="18096" y="33456"/>
                    </a:lnTo>
                    <a:lnTo>
                      <a:pt x="18194" y="33575"/>
                    </a:lnTo>
                    <a:lnTo>
                      <a:pt x="18248" y="33630"/>
                    </a:lnTo>
                    <a:lnTo>
                      <a:pt x="18368" y="33738"/>
                    </a:lnTo>
                    <a:lnTo>
                      <a:pt x="18498" y="33836"/>
                    </a:lnTo>
                    <a:lnTo>
                      <a:pt x="18596" y="33901"/>
                    </a:lnTo>
                    <a:lnTo>
                      <a:pt x="18704" y="33955"/>
                    </a:lnTo>
                    <a:lnTo>
                      <a:pt x="18715" y="33955"/>
                    </a:lnTo>
                    <a:lnTo>
                      <a:pt x="18737" y="33966"/>
                    </a:lnTo>
                    <a:lnTo>
                      <a:pt x="18867" y="34020"/>
                    </a:lnTo>
                    <a:lnTo>
                      <a:pt x="18943" y="34042"/>
                    </a:lnTo>
                    <a:lnTo>
                      <a:pt x="18986" y="34064"/>
                    </a:lnTo>
                    <a:lnTo>
                      <a:pt x="19019" y="34075"/>
                    </a:lnTo>
                    <a:lnTo>
                      <a:pt x="19171" y="34118"/>
                    </a:lnTo>
                    <a:lnTo>
                      <a:pt x="19225" y="34129"/>
                    </a:lnTo>
                    <a:lnTo>
                      <a:pt x="19269" y="34129"/>
                    </a:lnTo>
                    <a:lnTo>
                      <a:pt x="19323" y="34140"/>
                    </a:lnTo>
                    <a:lnTo>
                      <a:pt x="19453" y="34161"/>
                    </a:lnTo>
                    <a:lnTo>
                      <a:pt x="19540" y="34172"/>
                    </a:lnTo>
                    <a:lnTo>
                      <a:pt x="19562" y="34172"/>
                    </a:lnTo>
                    <a:lnTo>
                      <a:pt x="19594" y="34183"/>
                    </a:lnTo>
                    <a:lnTo>
                      <a:pt x="19735" y="34183"/>
                    </a:lnTo>
                    <a:lnTo>
                      <a:pt x="19876" y="34194"/>
                    </a:lnTo>
                    <a:lnTo>
                      <a:pt x="20018" y="34194"/>
                    </a:lnTo>
                    <a:lnTo>
                      <a:pt x="20159" y="34183"/>
                    </a:lnTo>
                    <a:lnTo>
                      <a:pt x="20224" y="34183"/>
                    </a:lnTo>
                    <a:lnTo>
                      <a:pt x="20256" y="34172"/>
                    </a:lnTo>
                    <a:lnTo>
                      <a:pt x="20300" y="34172"/>
                    </a:lnTo>
                    <a:lnTo>
                      <a:pt x="20452" y="34161"/>
                    </a:lnTo>
                    <a:lnTo>
                      <a:pt x="20593" y="34140"/>
                    </a:lnTo>
                    <a:lnTo>
                      <a:pt x="20604" y="34140"/>
                    </a:lnTo>
                    <a:lnTo>
                      <a:pt x="20745" y="34118"/>
                    </a:lnTo>
                    <a:lnTo>
                      <a:pt x="20897" y="34086"/>
                    </a:lnTo>
                    <a:lnTo>
                      <a:pt x="20951" y="34075"/>
                    </a:lnTo>
                    <a:lnTo>
                      <a:pt x="20984" y="34064"/>
                    </a:lnTo>
                    <a:lnTo>
                      <a:pt x="21049" y="34053"/>
                    </a:lnTo>
                    <a:lnTo>
                      <a:pt x="21212" y="34010"/>
                    </a:lnTo>
                    <a:lnTo>
                      <a:pt x="21320" y="33977"/>
                    </a:lnTo>
                    <a:lnTo>
                      <a:pt x="21342" y="33966"/>
                    </a:lnTo>
                    <a:lnTo>
                      <a:pt x="21364" y="33966"/>
                    </a:lnTo>
                    <a:lnTo>
                      <a:pt x="21516" y="33912"/>
                    </a:lnTo>
                    <a:lnTo>
                      <a:pt x="21668" y="33868"/>
                    </a:lnTo>
                    <a:lnTo>
                      <a:pt x="21689" y="33858"/>
                    </a:lnTo>
                    <a:lnTo>
                      <a:pt x="21711" y="33847"/>
                    </a:lnTo>
                    <a:lnTo>
                      <a:pt x="21809" y="33814"/>
                    </a:lnTo>
                    <a:lnTo>
                      <a:pt x="21950" y="33749"/>
                    </a:lnTo>
                    <a:lnTo>
                      <a:pt x="22058" y="33706"/>
                    </a:lnTo>
                    <a:lnTo>
                      <a:pt x="22069" y="33706"/>
                    </a:lnTo>
                    <a:lnTo>
                      <a:pt x="22091" y="33695"/>
                    </a:lnTo>
                    <a:lnTo>
                      <a:pt x="22232" y="33630"/>
                    </a:lnTo>
                    <a:lnTo>
                      <a:pt x="22384" y="33554"/>
                    </a:lnTo>
                    <a:lnTo>
                      <a:pt x="22406" y="33543"/>
                    </a:lnTo>
                    <a:lnTo>
                      <a:pt x="22438" y="33532"/>
                    </a:lnTo>
                    <a:lnTo>
                      <a:pt x="22569" y="33467"/>
                    </a:lnTo>
                    <a:lnTo>
                      <a:pt x="22720" y="33380"/>
                    </a:lnTo>
                    <a:lnTo>
                      <a:pt x="22796" y="33337"/>
                    </a:lnTo>
                    <a:lnTo>
                      <a:pt x="22818" y="33326"/>
                    </a:lnTo>
                    <a:lnTo>
                      <a:pt x="22948" y="33239"/>
                    </a:lnTo>
                    <a:lnTo>
                      <a:pt x="23144" y="33119"/>
                    </a:lnTo>
                    <a:lnTo>
                      <a:pt x="23166" y="33109"/>
                    </a:lnTo>
                    <a:lnTo>
                      <a:pt x="23437" y="32924"/>
                    </a:lnTo>
                    <a:lnTo>
                      <a:pt x="23611" y="32794"/>
                    </a:lnTo>
                    <a:lnTo>
                      <a:pt x="23741" y="32685"/>
                    </a:lnTo>
                    <a:lnTo>
                      <a:pt x="23752" y="32674"/>
                    </a:lnTo>
                    <a:lnTo>
                      <a:pt x="23882" y="32566"/>
                    </a:lnTo>
                    <a:lnTo>
                      <a:pt x="24012" y="32457"/>
                    </a:lnTo>
                    <a:lnTo>
                      <a:pt x="24023" y="32436"/>
                    </a:lnTo>
                    <a:lnTo>
                      <a:pt x="24045" y="32414"/>
                    </a:lnTo>
                    <a:lnTo>
                      <a:pt x="24132" y="32338"/>
                    </a:lnTo>
                    <a:lnTo>
                      <a:pt x="24262" y="32208"/>
                    </a:lnTo>
                    <a:lnTo>
                      <a:pt x="24294" y="32175"/>
                    </a:lnTo>
                    <a:lnTo>
                      <a:pt x="24316" y="32142"/>
                    </a:lnTo>
                    <a:lnTo>
                      <a:pt x="24381" y="32077"/>
                    </a:lnTo>
                    <a:lnTo>
                      <a:pt x="24490" y="31947"/>
                    </a:lnTo>
                    <a:lnTo>
                      <a:pt x="24544" y="31893"/>
                    </a:lnTo>
                    <a:lnTo>
                      <a:pt x="24566" y="31860"/>
                    </a:lnTo>
                    <a:lnTo>
                      <a:pt x="24598" y="31817"/>
                    </a:lnTo>
                    <a:lnTo>
                      <a:pt x="24696" y="31697"/>
                    </a:lnTo>
                    <a:lnTo>
                      <a:pt x="24761" y="31600"/>
                    </a:lnTo>
                    <a:lnTo>
                      <a:pt x="24772" y="31578"/>
                    </a:lnTo>
                    <a:lnTo>
                      <a:pt x="24794" y="31567"/>
                    </a:lnTo>
                    <a:lnTo>
                      <a:pt x="24870" y="31437"/>
                    </a:lnTo>
                    <a:lnTo>
                      <a:pt x="24946" y="31317"/>
                    </a:lnTo>
                    <a:lnTo>
                      <a:pt x="24967" y="31285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EBAF6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g316c08ac72d_0_117"/>
              <p:cNvSpPr/>
              <p:nvPr/>
            </p:nvSpPr>
            <p:spPr>
              <a:xfrm>
                <a:off x="765675" y="2230875"/>
                <a:ext cx="467875" cy="569900"/>
              </a:xfrm>
              <a:custGeom>
                <a:rect b="b" l="l" r="r" t="t"/>
                <a:pathLst>
                  <a:path extrusionOk="0" h="22796" w="18715">
                    <a:moveTo>
                      <a:pt x="11974" y="0"/>
                    </a:moveTo>
                    <a:lnTo>
                      <a:pt x="402" y="19854"/>
                    </a:lnTo>
                    <a:lnTo>
                      <a:pt x="326" y="19995"/>
                    </a:lnTo>
                    <a:lnTo>
                      <a:pt x="250" y="20147"/>
                    </a:lnTo>
                    <a:lnTo>
                      <a:pt x="185" y="20299"/>
                    </a:lnTo>
                    <a:lnTo>
                      <a:pt x="131" y="20440"/>
                    </a:lnTo>
                    <a:lnTo>
                      <a:pt x="87" y="20581"/>
                    </a:lnTo>
                    <a:lnTo>
                      <a:pt x="44" y="20722"/>
                    </a:lnTo>
                    <a:lnTo>
                      <a:pt x="22" y="20853"/>
                    </a:lnTo>
                    <a:lnTo>
                      <a:pt x="0" y="20994"/>
                    </a:lnTo>
                    <a:lnTo>
                      <a:pt x="0" y="21124"/>
                    </a:lnTo>
                    <a:lnTo>
                      <a:pt x="0" y="21244"/>
                    </a:lnTo>
                    <a:lnTo>
                      <a:pt x="11" y="21374"/>
                    </a:lnTo>
                    <a:lnTo>
                      <a:pt x="22" y="21493"/>
                    </a:lnTo>
                    <a:lnTo>
                      <a:pt x="55" y="21602"/>
                    </a:lnTo>
                    <a:lnTo>
                      <a:pt x="87" y="21721"/>
                    </a:lnTo>
                    <a:lnTo>
                      <a:pt x="131" y="21819"/>
                    </a:lnTo>
                    <a:lnTo>
                      <a:pt x="185" y="21927"/>
                    </a:lnTo>
                    <a:lnTo>
                      <a:pt x="250" y="22025"/>
                    </a:lnTo>
                    <a:lnTo>
                      <a:pt x="315" y="22112"/>
                    </a:lnTo>
                    <a:lnTo>
                      <a:pt x="391" y="22199"/>
                    </a:lnTo>
                    <a:lnTo>
                      <a:pt x="478" y="22286"/>
                    </a:lnTo>
                    <a:lnTo>
                      <a:pt x="565" y="22362"/>
                    </a:lnTo>
                    <a:lnTo>
                      <a:pt x="673" y="22438"/>
                    </a:lnTo>
                    <a:lnTo>
                      <a:pt x="782" y="22503"/>
                    </a:lnTo>
                    <a:lnTo>
                      <a:pt x="890" y="22557"/>
                    </a:lnTo>
                    <a:lnTo>
                      <a:pt x="1010" y="22611"/>
                    </a:lnTo>
                    <a:lnTo>
                      <a:pt x="1140" y="22666"/>
                    </a:lnTo>
                    <a:lnTo>
                      <a:pt x="1281" y="22698"/>
                    </a:lnTo>
                    <a:lnTo>
                      <a:pt x="1422" y="22731"/>
                    </a:lnTo>
                    <a:lnTo>
                      <a:pt x="1574" y="22763"/>
                    </a:lnTo>
                    <a:lnTo>
                      <a:pt x="1737" y="22785"/>
                    </a:lnTo>
                    <a:lnTo>
                      <a:pt x="1900" y="22796"/>
                    </a:lnTo>
                    <a:lnTo>
                      <a:pt x="2247" y="22796"/>
                    </a:lnTo>
                    <a:lnTo>
                      <a:pt x="2421" y="22785"/>
                    </a:lnTo>
                    <a:lnTo>
                      <a:pt x="2606" y="22774"/>
                    </a:lnTo>
                    <a:lnTo>
                      <a:pt x="2790" y="22742"/>
                    </a:lnTo>
                    <a:lnTo>
                      <a:pt x="2964" y="22709"/>
                    </a:lnTo>
                    <a:lnTo>
                      <a:pt x="3148" y="22676"/>
                    </a:lnTo>
                    <a:lnTo>
                      <a:pt x="3517" y="22579"/>
                    </a:lnTo>
                    <a:lnTo>
                      <a:pt x="3886" y="22459"/>
                    </a:lnTo>
                    <a:lnTo>
                      <a:pt x="4245" y="22307"/>
                    </a:lnTo>
                    <a:lnTo>
                      <a:pt x="4603" y="22144"/>
                    </a:lnTo>
                    <a:lnTo>
                      <a:pt x="4950" y="21960"/>
                    </a:lnTo>
                    <a:lnTo>
                      <a:pt x="5298" y="21754"/>
                    </a:lnTo>
                    <a:lnTo>
                      <a:pt x="5623" y="21526"/>
                    </a:lnTo>
                    <a:lnTo>
                      <a:pt x="5927" y="21287"/>
                    </a:lnTo>
                    <a:lnTo>
                      <a:pt x="6220" y="21037"/>
                    </a:lnTo>
                    <a:lnTo>
                      <a:pt x="6492" y="20766"/>
                    </a:lnTo>
                    <a:lnTo>
                      <a:pt x="6611" y="20625"/>
                    </a:lnTo>
                    <a:lnTo>
                      <a:pt x="6741" y="20484"/>
                    </a:lnTo>
                    <a:lnTo>
                      <a:pt x="6850" y="20343"/>
                    </a:lnTo>
                    <a:lnTo>
                      <a:pt x="6958" y="20191"/>
                    </a:lnTo>
                    <a:lnTo>
                      <a:pt x="7056" y="20049"/>
                    </a:lnTo>
                    <a:lnTo>
                      <a:pt x="7154" y="19897"/>
                    </a:lnTo>
                    <a:lnTo>
                      <a:pt x="18715" y="43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FFD29B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g316c08ac72d_0_117"/>
              <p:cNvSpPr/>
              <p:nvPr/>
            </p:nvSpPr>
            <p:spPr>
              <a:xfrm>
                <a:off x="852775" y="2763850"/>
                <a:ext cx="8725" cy="1925"/>
              </a:xfrm>
              <a:custGeom>
                <a:rect b="b" l="l" r="r" t="t"/>
                <a:pathLst>
                  <a:path extrusionOk="0" h="77" w="349">
                    <a:moveTo>
                      <a:pt x="305" y="0"/>
                    </a:moveTo>
                    <a:lnTo>
                      <a:pt x="153" y="22"/>
                    </a:lnTo>
                    <a:lnTo>
                      <a:pt x="1" y="44"/>
                    </a:lnTo>
                    <a:lnTo>
                      <a:pt x="164" y="66"/>
                    </a:lnTo>
                    <a:lnTo>
                      <a:pt x="348" y="7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g316c08ac72d_0_117"/>
              <p:cNvSpPr/>
              <p:nvPr/>
            </p:nvSpPr>
            <p:spPr>
              <a:xfrm>
                <a:off x="825925" y="2230875"/>
                <a:ext cx="387550" cy="534075"/>
              </a:xfrm>
              <a:custGeom>
                <a:rect b="b" l="l" r="r" t="t"/>
                <a:pathLst>
                  <a:path extrusionOk="0" h="21363" w="15502">
                    <a:moveTo>
                      <a:pt x="11604" y="0"/>
                    </a:moveTo>
                    <a:lnTo>
                      <a:pt x="282" y="19366"/>
                    </a:lnTo>
                    <a:lnTo>
                      <a:pt x="174" y="19550"/>
                    </a:lnTo>
                    <a:lnTo>
                      <a:pt x="98" y="19735"/>
                    </a:lnTo>
                    <a:lnTo>
                      <a:pt x="44" y="19908"/>
                    </a:lnTo>
                    <a:lnTo>
                      <a:pt x="11" y="20071"/>
                    </a:lnTo>
                    <a:lnTo>
                      <a:pt x="0" y="20245"/>
                    </a:lnTo>
                    <a:lnTo>
                      <a:pt x="0" y="20397"/>
                    </a:lnTo>
                    <a:lnTo>
                      <a:pt x="33" y="20538"/>
                    </a:lnTo>
                    <a:lnTo>
                      <a:pt x="76" y="20679"/>
                    </a:lnTo>
                    <a:lnTo>
                      <a:pt x="141" y="20809"/>
                    </a:lnTo>
                    <a:lnTo>
                      <a:pt x="217" y="20929"/>
                    </a:lnTo>
                    <a:lnTo>
                      <a:pt x="315" y="21037"/>
                    </a:lnTo>
                    <a:lnTo>
                      <a:pt x="434" y="21124"/>
                    </a:lnTo>
                    <a:lnTo>
                      <a:pt x="565" y="21211"/>
                    </a:lnTo>
                    <a:lnTo>
                      <a:pt x="717" y="21276"/>
                    </a:lnTo>
                    <a:lnTo>
                      <a:pt x="890" y="21330"/>
                    </a:lnTo>
                    <a:lnTo>
                      <a:pt x="1075" y="21363"/>
                    </a:lnTo>
                    <a:lnTo>
                      <a:pt x="1227" y="21341"/>
                    </a:lnTo>
                    <a:lnTo>
                      <a:pt x="1379" y="21319"/>
                    </a:lnTo>
                    <a:lnTo>
                      <a:pt x="1585" y="21265"/>
                    </a:lnTo>
                    <a:lnTo>
                      <a:pt x="1802" y="21200"/>
                    </a:lnTo>
                    <a:lnTo>
                      <a:pt x="2008" y="21124"/>
                    </a:lnTo>
                    <a:lnTo>
                      <a:pt x="2215" y="21048"/>
                    </a:lnTo>
                    <a:lnTo>
                      <a:pt x="2410" y="20950"/>
                    </a:lnTo>
                    <a:lnTo>
                      <a:pt x="2616" y="20842"/>
                    </a:lnTo>
                    <a:lnTo>
                      <a:pt x="2801" y="20733"/>
                    </a:lnTo>
                    <a:lnTo>
                      <a:pt x="2996" y="20603"/>
                    </a:lnTo>
                    <a:lnTo>
                      <a:pt x="3181" y="20473"/>
                    </a:lnTo>
                    <a:lnTo>
                      <a:pt x="3354" y="20343"/>
                    </a:lnTo>
                    <a:lnTo>
                      <a:pt x="3517" y="20191"/>
                    </a:lnTo>
                    <a:lnTo>
                      <a:pt x="3669" y="20049"/>
                    </a:lnTo>
                    <a:lnTo>
                      <a:pt x="3821" y="19887"/>
                    </a:lnTo>
                    <a:lnTo>
                      <a:pt x="3951" y="19724"/>
                    </a:lnTo>
                    <a:lnTo>
                      <a:pt x="4071" y="19561"/>
                    </a:lnTo>
                    <a:lnTo>
                      <a:pt x="4179" y="19387"/>
                    </a:lnTo>
                    <a:lnTo>
                      <a:pt x="15501" y="33"/>
                    </a:lnTo>
                    <a:lnTo>
                      <a:pt x="11604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g316c08ac72d_0_117"/>
              <p:cNvSpPr/>
              <p:nvPr/>
            </p:nvSpPr>
            <p:spPr>
              <a:xfrm>
                <a:off x="807200" y="2230875"/>
                <a:ext cx="308850" cy="534900"/>
              </a:xfrm>
              <a:custGeom>
                <a:rect b="b" l="l" r="r" t="t"/>
                <a:pathLst>
                  <a:path extrusionOk="0" h="21396" w="12354">
                    <a:moveTo>
                      <a:pt x="11604" y="0"/>
                    </a:moveTo>
                    <a:lnTo>
                      <a:pt x="282" y="19355"/>
                    </a:lnTo>
                    <a:lnTo>
                      <a:pt x="174" y="19561"/>
                    </a:lnTo>
                    <a:lnTo>
                      <a:pt x="87" y="19767"/>
                    </a:lnTo>
                    <a:lnTo>
                      <a:pt x="33" y="19963"/>
                    </a:lnTo>
                    <a:lnTo>
                      <a:pt x="0" y="20147"/>
                    </a:lnTo>
                    <a:lnTo>
                      <a:pt x="0" y="20321"/>
                    </a:lnTo>
                    <a:lnTo>
                      <a:pt x="22" y="20484"/>
                    </a:lnTo>
                    <a:lnTo>
                      <a:pt x="65" y="20646"/>
                    </a:lnTo>
                    <a:lnTo>
                      <a:pt x="87" y="20722"/>
                    </a:lnTo>
                    <a:lnTo>
                      <a:pt x="130" y="20788"/>
                    </a:lnTo>
                    <a:lnTo>
                      <a:pt x="217" y="20918"/>
                    </a:lnTo>
                    <a:lnTo>
                      <a:pt x="326" y="21037"/>
                    </a:lnTo>
                    <a:lnTo>
                      <a:pt x="456" y="21146"/>
                    </a:lnTo>
                    <a:lnTo>
                      <a:pt x="619" y="21222"/>
                    </a:lnTo>
                    <a:lnTo>
                      <a:pt x="793" y="21298"/>
                    </a:lnTo>
                    <a:lnTo>
                      <a:pt x="977" y="21352"/>
                    </a:lnTo>
                    <a:lnTo>
                      <a:pt x="1194" y="21385"/>
                    </a:lnTo>
                    <a:lnTo>
                      <a:pt x="1422" y="21395"/>
                    </a:lnTo>
                    <a:lnTo>
                      <a:pt x="1618" y="21385"/>
                    </a:lnTo>
                    <a:lnTo>
                      <a:pt x="1824" y="21363"/>
                    </a:lnTo>
                    <a:lnTo>
                      <a:pt x="1639" y="21330"/>
                    </a:lnTo>
                    <a:lnTo>
                      <a:pt x="1466" y="21276"/>
                    </a:lnTo>
                    <a:lnTo>
                      <a:pt x="1314" y="21211"/>
                    </a:lnTo>
                    <a:lnTo>
                      <a:pt x="1183" y="21124"/>
                    </a:lnTo>
                    <a:lnTo>
                      <a:pt x="1064" y="21037"/>
                    </a:lnTo>
                    <a:lnTo>
                      <a:pt x="966" y="20929"/>
                    </a:lnTo>
                    <a:lnTo>
                      <a:pt x="890" y="20809"/>
                    </a:lnTo>
                    <a:lnTo>
                      <a:pt x="825" y="20679"/>
                    </a:lnTo>
                    <a:lnTo>
                      <a:pt x="782" y="20538"/>
                    </a:lnTo>
                    <a:lnTo>
                      <a:pt x="749" y="20397"/>
                    </a:lnTo>
                    <a:lnTo>
                      <a:pt x="749" y="20245"/>
                    </a:lnTo>
                    <a:lnTo>
                      <a:pt x="760" y="20082"/>
                    </a:lnTo>
                    <a:lnTo>
                      <a:pt x="793" y="19908"/>
                    </a:lnTo>
                    <a:lnTo>
                      <a:pt x="847" y="19735"/>
                    </a:lnTo>
                    <a:lnTo>
                      <a:pt x="923" y="19550"/>
                    </a:lnTo>
                    <a:lnTo>
                      <a:pt x="1031" y="19366"/>
                    </a:lnTo>
                    <a:lnTo>
                      <a:pt x="12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g316c08ac72d_0_117"/>
              <p:cNvSpPr/>
              <p:nvPr/>
            </p:nvSpPr>
            <p:spPr>
              <a:xfrm>
                <a:off x="898925" y="2230600"/>
                <a:ext cx="302875" cy="516450"/>
              </a:xfrm>
              <a:custGeom>
                <a:rect b="b" l="l" r="r" t="t"/>
                <a:pathLst>
                  <a:path extrusionOk="0" h="20658" w="12115">
                    <a:moveTo>
                      <a:pt x="12017" y="0"/>
                    </a:moveTo>
                    <a:lnTo>
                      <a:pt x="0" y="20603"/>
                    </a:lnTo>
                    <a:lnTo>
                      <a:pt x="109" y="20657"/>
                    </a:lnTo>
                    <a:lnTo>
                      <a:pt x="12115" y="54"/>
                    </a:lnTo>
                    <a:lnTo>
                      <a:pt x="1201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g316c08ac72d_0_117"/>
              <p:cNvSpPr/>
              <p:nvPr/>
            </p:nvSpPr>
            <p:spPr>
              <a:xfrm>
                <a:off x="825375" y="2230325"/>
                <a:ext cx="301800" cy="514825"/>
              </a:xfrm>
              <a:custGeom>
                <a:rect b="b" l="l" r="r" t="t"/>
                <a:pathLst>
                  <a:path extrusionOk="0" h="20593" w="12072">
                    <a:moveTo>
                      <a:pt x="11974" y="0"/>
                    </a:moveTo>
                    <a:lnTo>
                      <a:pt x="0" y="20538"/>
                    </a:lnTo>
                    <a:lnTo>
                      <a:pt x="98" y="20592"/>
                    </a:lnTo>
                    <a:lnTo>
                      <a:pt x="12071" y="55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g316c08ac72d_0_117"/>
              <p:cNvSpPr/>
              <p:nvPr/>
            </p:nvSpPr>
            <p:spPr>
              <a:xfrm>
                <a:off x="835675" y="2230875"/>
                <a:ext cx="310225" cy="529200"/>
              </a:xfrm>
              <a:custGeom>
                <a:rect b="b" l="l" r="r" t="t"/>
                <a:pathLst>
                  <a:path extrusionOk="0" h="21168" w="12409">
                    <a:moveTo>
                      <a:pt x="12300" y="0"/>
                    </a:moveTo>
                    <a:lnTo>
                      <a:pt x="1" y="21102"/>
                    </a:lnTo>
                    <a:lnTo>
                      <a:pt x="110" y="21168"/>
                    </a:lnTo>
                    <a:lnTo>
                      <a:pt x="12408" y="65"/>
                    </a:lnTo>
                    <a:lnTo>
                      <a:pt x="12300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g316c08ac72d_0_117"/>
              <p:cNvSpPr/>
              <p:nvPr/>
            </p:nvSpPr>
            <p:spPr>
              <a:xfrm>
                <a:off x="851425" y="2230875"/>
                <a:ext cx="313200" cy="534900"/>
              </a:xfrm>
              <a:custGeom>
                <a:rect b="b" l="l" r="r" t="t"/>
                <a:pathLst>
                  <a:path extrusionOk="0" h="21396" w="12528">
                    <a:moveTo>
                      <a:pt x="12419" y="0"/>
                    </a:moveTo>
                    <a:lnTo>
                      <a:pt x="1" y="21330"/>
                    </a:lnTo>
                    <a:lnTo>
                      <a:pt x="98" y="21395"/>
                    </a:lnTo>
                    <a:lnTo>
                      <a:pt x="12527" y="65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g316c08ac72d_0_117"/>
              <p:cNvSpPr/>
              <p:nvPr/>
            </p:nvSpPr>
            <p:spPr>
              <a:xfrm>
                <a:off x="872875" y="2231125"/>
                <a:ext cx="310200" cy="529500"/>
              </a:xfrm>
              <a:custGeom>
                <a:rect b="b" l="l" r="r" t="t"/>
                <a:pathLst>
                  <a:path extrusionOk="0" h="21180" w="12408">
                    <a:moveTo>
                      <a:pt x="12310" y="1"/>
                    </a:moveTo>
                    <a:lnTo>
                      <a:pt x="0" y="21114"/>
                    </a:lnTo>
                    <a:lnTo>
                      <a:pt x="98" y="21179"/>
                    </a:lnTo>
                    <a:lnTo>
                      <a:pt x="12408" y="55"/>
                    </a:lnTo>
                    <a:lnTo>
                      <a:pt x="12310" y="1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g316c08ac72d_0_117"/>
              <p:cNvSpPr/>
              <p:nvPr/>
            </p:nvSpPr>
            <p:spPr>
              <a:xfrm>
                <a:off x="1300025" y="2828700"/>
                <a:ext cx="276000" cy="479025"/>
              </a:xfrm>
              <a:custGeom>
                <a:rect b="b" l="l" r="r" t="t"/>
                <a:pathLst>
                  <a:path extrusionOk="0" h="19161" w="11040">
                    <a:moveTo>
                      <a:pt x="8760" y="1"/>
                    </a:moveTo>
                    <a:lnTo>
                      <a:pt x="0" y="15198"/>
                    </a:lnTo>
                    <a:lnTo>
                      <a:pt x="2280" y="19160"/>
                    </a:lnTo>
                    <a:lnTo>
                      <a:pt x="11040" y="3963"/>
                    </a:lnTo>
                    <a:lnTo>
                      <a:pt x="8760" y="1"/>
                    </a:lnTo>
                    <a:close/>
                  </a:path>
                </a:pathLst>
              </a:custGeom>
              <a:solidFill>
                <a:srgbClr val="0A0A1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g316c08ac72d_0_117"/>
              <p:cNvSpPr/>
              <p:nvPr/>
            </p:nvSpPr>
            <p:spPr>
              <a:xfrm>
                <a:off x="1161075" y="2373875"/>
                <a:ext cx="622300" cy="1075775"/>
              </a:xfrm>
              <a:custGeom>
                <a:rect b="b" l="l" r="r" t="t"/>
                <a:pathLst>
                  <a:path extrusionOk="0" h="43031" w="24892">
                    <a:moveTo>
                      <a:pt x="9737" y="1"/>
                    </a:moveTo>
                    <a:lnTo>
                      <a:pt x="0" y="16707"/>
                    </a:lnTo>
                    <a:lnTo>
                      <a:pt x="15154" y="43030"/>
                    </a:lnTo>
                    <a:lnTo>
                      <a:pt x="24891" y="26324"/>
                    </a:lnTo>
                    <a:lnTo>
                      <a:pt x="9737" y="1"/>
                    </a:lnTo>
                    <a:close/>
                  </a:path>
                </a:pathLst>
              </a:custGeom>
              <a:solidFill>
                <a:srgbClr val="EE657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g316c08ac72d_0_117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h="26347" w="15165">
                    <a:moveTo>
                      <a:pt x="11" y="1"/>
                    </a:moveTo>
                    <a:lnTo>
                      <a:pt x="0" y="22"/>
                    </a:lnTo>
                    <a:lnTo>
                      <a:pt x="15154" y="26346"/>
                    </a:lnTo>
                    <a:lnTo>
                      <a:pt x="15165" y="263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g316c08ac72d_0_117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fill="none" h="26347" w="15165">
                    <a:moveTo>
                      <a:pt x="11" y="1"/>
                    </a:moveTo>
                    <a:lnTo>
                      <a:pt x="15165" y="26324"/>
                    </a:lnTo>
                    <a:lnTo>
                      <a:pt x="15165" y="26324"/>
                    </a:lnTo>
                    <a:lnTo>
                      <a:pt x="15154" y="2634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g316c08ac72d_0_117"/>
              <p:cNvSpPr/>
              <p:nvPr/>
            </p:nvSpPr>
            <p:spPr>
              <a:xfrm>
                <a:off x="1014800" y="2791525"/>
                <a:ext cx="525125" cy="719175"/>
              </a:xfrm>
              <a:custGeom>
                <a:rect b="b" l="l" r="r" t="t"/>
                <a:pathLst>
                  <a:path extrusionOk="0" h="28767" w="21005">
                    <a:moveTo>
                      <a:pt x="5851" y="1"/>
                    </a:moveTo>
                    <a:lnTo>
                      <a:pt x="5699" y="240"/>
                    </a:lnTo>
                    <a:lnTo>
                      <a:pt x="5688" y="261"/>
                    </a:lnTo>
                    <a:lnTo>
                      <a:pt x="5515" y="478"/>
                    </a:lnTo>
                    <a:lnTo>
                      <a:pt x="5493" y="500"/>
                    </a:lnTo>
                    <a:lnTo>
                      <a:pt x="5308" y="717"/>
                    </a:lnTo>
                    <a:lnTo>
                      <a:pt x="5287" y="739"/>
                    </a:lnTo>
                    <a:lnTo>
                      <a:pt x="5081" y="945"/>
                    </a:lnTo>
                    <a:lnTo>
                      <a:pt x="5070" y="956"/>
                    </a:lnTo>
                    <a:lnTo>
                      <a:pt x="4831" y="1162"/>
                    </a:lnTo>
                    <a:lnTo>
                      <a:pt x="4831" y="1173"/>
                    </a:lnTo>
                    <a:lnTo>
                      <a:pt x="4570" y="1368"/>
                    </a:lnTo>
                    <a:lnTo>
                      <a:pt x="4321" y="1542"/>
                    </a:lnTo>
                    <a:lnTo>
                      <a:pt x="4158" y="1640"/>
                    </a:lnTo>
                    <a:lnTo>
                      <a:pt x="4028" y="1727"/>
                    </a:lnTo>
                    <a:lnTo>
                      <a:pt x="3962" y="1759"/>
                    </a:lnTo>
                    <a:lnTo>
                      <a:pt x="3734" y="1879"/>
                    </a:lnTo>
                    <a:lnTo>
                      <a:pt x="3702" y="1890"/>
                    </a:lnTo>
                    <a:lnTo>
                      <a:pt x="3420" y="2031"/>
                    </a:lnTo>
                    <a:lnTo>
                      <a:pt x="3409" y="2031"/>
                    </a:lnTo>
                    <a:lnTo>
                      <a:pt x="3116" y="2150"/>
                    </a:lnTo>
                    <a:lnTo>
                      <a:pt x="3105" y="2150"/>
                    </a:lnTo>
                    <a:lnTo>
                      <a:pt x="2812" y="2248"/>
                    </a:lnTo>
                    <a:lnTo>
                      <a:pt x="2790" y="2259"/>
                    </a:lnTo>
                    <a:lnTo>
                      <a:pt x="2508" y="2335"/>
                    </a:lnTo>
                    <a:lnTo>
                      <a:pt x="2475" y="2335"/>
                    </a:lnTo>
                    <a:lnTo>
                      <a:pt x="2182" y="2389"/>
                    </a:lnTo>
                    <a:lnTo>
                      <a:pt x="1889" y="2432"/>
                    </a:lnTo>
                    <a:lnTo>
                      <a:pt x="1867" y="2432"/>
                    </a:lnTo>
                    <a:lnTo>
                      <a:pt x="1585" y="2443"/>
                    </a:lnTo>
                    <a:lnTo>
                      <a:pt x="1314" y="2421"/>
                    </a:lnTo>
                    <a:lnTo>
                      <a:pt x="1292" y="2421"/>
                    </a:lnTo>
                    <a:lnTo>
                      <a:pt x="1064" y="2389"/>
                    </a:lnTo>
                    <a:lnTo>
                      <a:pt x="1032" y="2378"/>
                    </a:lnTo>
                    <a:lnTo>
                      <a:pt x="825" y="2324"/>
                    </a:lnTo>
                    <a:lnTo>
                      <a:pt x="793" y="2313"/>
                    </a:lnTo>
                    <a:lnTo>
                      <a:pt x="608" y="2248"/>
                    </a:lnTo>
                    <a:lnTo>
                      <a:pt x="597" y="2237"/>
                    </a:lnTo>
                    <a:lnTo>
                      <a:pt x="500" y="2193"/>
                    </a:lnTo>
                    <a:lnTo>
                      <a:pt x="413" y="2139"/>
                    </a:lnTo>
                    <a:lnTo>
                      <a:pt x="304" y="2063"/>
                    </a:lnTo>
                    <a:lnTo>
                      <a:pt x="207" y="1965"/>
                    </a:lnTo>
                    <a:lnTo>
                      <a:pt x="163" y="1922"/>
                    </a:lnTo>
                    <a:lnTo>
                      <a:pt x="76" y="1824"/>
                    </a:lnTo>
                    <a:lnTo>
                      <a:pt x="0" y="1716"/>
                    </a:lnTo>
                    <a:lnTo>
                      <a:pt x="15154" y="28039"/>
                    </a:lnTo>
                    <a:lnTo>
                      <a:pt x="15230" y="28148"/>
                    </a:lnTo>
                    <a:lnTo>
                      <a:pt x="15317" y="28246"/>
                    </a:lnTo>
                    <a:lnTo>
                      <a:pt x="15360" y="28289"/>
                    </a:lnTo>
                    <a:lnTo>
                      <a:pt x="15458" y="28387"/>
                    </a:lnTo>
                    <a:lnTo>
                      <a:pt x="15567" y="28463"/>
                    </a:lnTo>
                    <a:lnTo>
                      <a:pt x="15577" y="28474"/>
                    </a:lnTo>
                    <a:lnTo>
                      <a:pt x="15740" y="28560"/>
                    </a:lnTo>
                    <a:lnTo>
                      <a:pt x="15751" y="28560"/>
                    </a:lnTo>
                    <a:lnTo>
                      <a:pt x="15773" y="28571"/>
                    </a:lnTo>
                    <a:lnTo>
                      <a:pt x="15881" y="28626"/>
                    </a:lnTo>
                    <a:lnTo>
                      <a:pt x="15946" y="28647"/>
                    </a:lnTo>
                    <a:lnTo>
                      <a:pt x="15979" y="28658"/>
                    </a:lnTo>
                    <a:lnTo>
                      <a:pt x="16012" y="28669"/>
                    </a:lnTo>
                    <a:lnTo>
                      <a:pt x="16142" y="28702"/>
                    </a:lnTo>
                    <a:lnTo>
                      <a:pt x="16185" y="28712"/>
                    </a:lnTo>
                    <a:lnTo>
                      <a:pt x="16218" y="28712"/>
                    </a:lnTo>
                    <a:lnTo>
                      <a:pt x="16261" y="28723"/>
                    </a:lnTo>
                    <a:lnTo>
                      <a:pt x="16381" y="28745"/>
                    </a:lnTo>
                    <a:lnTo>
                      <a:pt x="16446" y="28745"/>
                    </a:lnTo>
                    <a:lnTo>
                      <a:pt x="16468" y="28756"/>
                    </a:lnTo>
                    <a:lnTo>
                      <a:pt x="16500" y="28756"/>
                    </a:lnTo>
                    <a:lnTo>
                      <a:pt x="16609" y="28767"/>
                    </a:lnTo>
                    <a:lnTo>
                      <a:pt x="16847" y="28767"/>
                    </a:lnTo>
                    <a:lnTo>
                      <a:pt x="16967" y="28756"/>
                    </a:lnTo>
                    <a:lnTo>
                      <a:pt x="17086" y="28756"/>
                    </a:lnTo>
                    <a:lnTo>
                      <a:pt x="17206" y="28734"/>
                    </a:lnTo>
                    <a:lnTo>
                      <a:pt x="17336" y="28723"/>
                    </a:lnTo>
                    <a:lnTo>
                      <a:pt x="17347" y="28723"/>
                    </a:lnTo>
                    <a:lnTo>
                      <a:pt x="17455" y="28702"/>
                    </a:lnTo>
                    <a:lnTo>
                      <a:pt x="17586" y="28669"/>
                    </a:lnTo>
                    <a:lnTo>
                      <a:pt x="17629" y="28669"/>
                    </a:lnTo>
                    <a:lnTo>
                      <a:pt x="17662" y="28658"/>
                    </a:lnTo>
                    <a:lnTo>
                      <a:pt x="17716" y="28647"/>
                    </a:lnTo>
                    <a:lnTo>
                      <a:pt x="17846" y="28615"/>
                    </a:lnTo>
                    <a:lnTo>
                      <a:pt x="17944" y="28582"/>
                    </a:lnTo>
                    <a:lnTo>
                      <a:pt x="17966" y="28582"/>
                    </a:lnTo>
                    <a:lnTo>
                      <a:pt x="17976" y="28571"/>
                    </a:lnTo>
                    <a:lnTo>
                      <a:pt x="18107" y="28528"/>
                    </a:lnTo>
                    <a:lnTo>
                      <a:pt x="18237" y="28485"/>
                    </a:lnTo>
                    <a:lnTo>
                      <a:pt x="18259" y="28485"/>
                    </a:lnTo>
                    <a:lnTo>
                      <a:pt x="18280" y="28474"/>
                    </a:lnTo>
                    <a:lnTo>
                      <a:pt x="18356" y="28441"/>
                    </a:lnTo>
                    <a:lnTo>
                      <a:pt x="18476" y="28398"/>
                    </a:lnTo>
                    <a:lnTo>
                      <a:pt x="18563" y="28365"/>
                    </a:lnTo>
                    <a:lnTo>
                      <a:pt x="18573" y="28354"/>
                    </a:lnTo>
                    <a:lnTo>
                      <a:pt x="18595" y="28343"/>
                    </a:lnTo>
                    <a:lnTo>
                      <a:pt x="18715" y="28289"/>
                    </a:lnTo>
                    <a:lnTo>
                      <a:pt x="18845" y="28235"/>
                    </a:lnTo>
                    <a:lnTo>
                      <a:pt x="18867" y="28224"/>
                    </a:lnTo>
                    <a:lnTo>
                      <a:pt x="18888" y="28202"/>
                    </a:lnTo>
                    <a:lnTo>
                      <a:pt x="18986" y="28159"/>
                    </a:lnTo>
                    <a:lnTo>
                      <a:pt x="19116" y="28083"/>
                    </a:lnTo>
                    <a:lnTo>
                      <a:pt x="19181" y="28050"/>
                    </a:lnTo>
                    <a:lnTo>
                      <a:pt x="19203" y="28029"/>
                    </a:lnTo>
                    <a:lnTo>
                      <a:pt x="19312" y="27963"/>
                    </a:lnTo>
                    <a:lnTo>
                      <a:pt x="19474" y="27866"/>
                    </a:lnTo>
                    <a:lnTo>
                      <a:pt x="19496" y="27855"/>
                    </a:lnTo>
                    <a:lnTo>
                      <a:pt x="19724" y="27692"/>
                    </a:lnTo>
                    <a:lnTo>
                      <a:pt x="19865" y="27584"/>
                    </a:lnTo>
                    <a:lnTo>
                      <a:pt x="19985" y="27497"/>
                    </a:lnTo>
                    <a:lnTo>
                      <a:pt x="20093" y="27399"/>
                    </a:lnTo>
                    <a:lnTo>
                      <a:pt x="20202" y="27301"/>
                    </a:lnTo>
                    <a:lnTo>
                      <a:pt x="20223" y="27290"/>
                    </a:lnTo>
                    <a:lnTo>
                      <a:pt x="20234" y="27269"/>
                    </a:lnTo>
                    <a:lnTo>
                      <a:pt x="20310" y="27204"/>
                    </a:lnTo>
                    <a:lnTo>
                      <a:pt x="20419" y="27095"/>
                    </a:lnTo>
                    <a:lnTo>
                      <a:pt x="20441" y="27062"/>
                    </a:lnTo>
                    <a:lnTo>
                      <a:pt x="20473" y="27041"/>
                    </a:lnTo>
                    <a:lnTo>
                      <a:pt x="20516" y="26987"/>
                    </a:lnTo>
                    <a:lnTo>
                      <a:pt x="20614" y="26878"/>
                    </a:lnTo>
                    <a:lnTo>
                      <a:pt x="20647" y="26835"/>
                    </a:lnTo>
                    <a:lnTo>
                      <a:pt x="20668" y="26802"/>
                    </a:lnTo>
                    <a:lnTo>
                      <a:pt x="20701" y="26769"/>
                    </a:lnTo>
                    <a:lnTo>
                      <a:pt x="20788" y="26661"/>
                    </a:lnTo>
                    <a:lnTo>
                      <a:pt x="20842" y="26585"/>
                    </a:lnTo>
                    <a:lnTo>
                      <a:pt x="20853" y="26574"/>
                    </a:lnTo>
                    <a:lnTo>
                      <a:pt x="20864" y="26552"/>
                    </a:lnTo>
                    <a:lnTo>
                      <a:pt x="20929" y="26455"/>
                    </a:lnTo>
                    <a:lnTo>
                      <a:pt x="20994" y="26346"/>
                    </a:lnTo>
                    <a:lnTo>
                      <a:pt x="21005" y="26324"/>
                    </a:lnTo>
                    <a:lnTo>
                      <a:pt x="58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g316c08ac72d_0_117"/>
              <p:cNvSpPr/>
              <p:nvPr/>
            </p:nvSpPr>
            <p:spPr>
              <a:xfrm>
                <a:off x="1010725" y="2372800"/>
                <a:ext cx="393800" cy="479825"/>
              </a:xfrm>
              <a:custGeom>
                <a:rect b="b" l="l" r="r" t="t"/>
                <a:pathLst>
                  <a:path extrusionOk="0" h="19193" w="15752">
                    <a:moveTo>
                      <a:pt x="10074" y="0"/>
                    </a:moveTo>
                    <a:lnTo>
                      <a:pt x="348" y="16706"/>
                    </a:lnTo>
                    <a:lnTo>
                      <a:pt x="272" y="16837"/>
                    </a:lnTo>
                    <a:lnTo>
                      <a:pt x="218" y="16956"/>
                    </a:lnTo>
                    <a:lnTo>
                      <a:pt x="163" y="17086"/>
                    </a:lnTo>
                    <a:lnTo>
                      <a:pt x="109" y="17206"/>
                    </a:lnTo>
                    <a:lnTo>
                      <a:pt x="76" y="17325"/>
                    </a:lnTo>
                    <a:lnTo>
                      <a:pt x="44" y="17444"/>
                    </a:lnTo>
                    <a:lnTo>
                      <a:pt x="22" y="17553"/>
                    </a:lnTo>
                    <a:lnTo>
                      <a:pt x="11" y="17662"/>
                    </a:lnTo>
                    <a:lnTo>
                      <a:pt x="1" y="17781"/>
                    </a:lnTo>
                    <a:lnTo>
                      <a:pt x="1" y="17879"/>
                    </a:lnTo>
                    <a:lnTo>
                      <a:pt x="11" y="17987"/>
                    </a:lnTo>
                    <a:lnTo>
                      <a:pt x="22" y="18085"/>
                    </a:lnTo>
                    <a:lnTo>
                      <a:pt x="55" y="18183"/>
                    </a:lnTo>
                    <a:lnTo>
                      <a:pt x="76" y="18280"/>
                    </a:lnTo>
                    <a:lnTo>
                      <a:pt x="120" y="18367"/>
                    </a:lnTo>
                    <a:lnTo>
                      <a:pt x="163" y="18454"/>
                    </a:lnTo>
                    <a:lnTo>
                      <a:pt x="207" y="18541"/>
                    </a:lnTo>
                    <a:lnTo>
                      <a:pt x="272" y="18617"/>
                    </a:lnTo>
                    <a:lnTo>
                      <a:pt x="337" y="18693"/>
                    </a:lnTo>
                    <a:lnTo>
                      <a:pt x="402" y="18758"/>
                    </a:lnTo>
                    <a:lnTo>
                      <a:pt x="478" y="18823"/>
                    </a:lnTo>
                    <a:lnTo>
                      <a:pt x="565" y="18877"/>
                    </a:lnTo>
                    <a:lnTo>
                      <a:pt x="663" y="18942"/>
                    </a:lnTo>
                    <a:lnTo>
                      <a:pt x="760" y="18986"/>
                    </a:lnTo>
                    <a:lnTo>
                      <a:pt x="858" y="19029"/>
                    </a:lnTo>
                    <a:lnTo>
                      <a:pt x="967" y="19073"/>
                    </a:lnTo>
                    <a:lnTo>
                      <a:pt x="1086" y="19105"/>
                    </a:lnTo>
                    <a:lnTo>
                      <a:pt x="1205" y="19138"/>
                    </a:lnTo>
                    <a:lnTo>
                      <a:pt x="1336" y="19160"/>
                    </a:lnTo>
                    <a:lnTo>
                      <a:pt x="1466" y="19170"/>
                    </a:lnTo>
                    <a:lnTo>
                      <a:pt x="1607" y="19181"/>
                    </a:lnTo>
                    <a:lnTo>
                      <a:pt x="1748" y="19192"/>
                    </a:lnTo>
                    <a:lnTo>
                      <a:pt x="2041" y="19181"/>
                    </a:lnTo>
                    <a:lnTo>
                      <a:pt x="2345" y="19138"/>
                    </a:lnTo>
                    <a:lnTo>
                      <a:pt x="2660" y="19084"/>
                    </a:lnTo>
                    <a:lnTo>
                      <a:pt x="2964" y="19008"/>
                    </a:lnTo>
                    <a:lnTo>
                      <a:pt x="3268" y="18899"/>
                    </a:lnTo>
                    <a:lnTo>
                      <a:pt x="3583" y="18780"/>
                    </a:lnTo>
                    <a:lnTo>
                      <a:pt x="3876" y="18639"/>
                    </a:lnTo>
                    <a:lnTo>
                      <a:pt x="4169" y="18487"/>
                    </a:lnTo>
                    <a:lnTo>
                      <a:pt x="4462" y="18313"/>
                    </a:lnTo>
                    <a:lnTo>
                      <a:pt x="4733" y="18117"/>
                    </a:lnTo>
                    <a:lnTo>
                      <a:pt x="4994" y="17922"/>
                    </a:lnTo>
                    <a:lnTo>
                      <a:pt x="5233" y="17705"/>
                    </a:lnTo>
                    <a:lnTo>
                      <a:pt x="5461" y="17477"/>
                    </a:lnTo>
                    <a:lnTo>
                      <a:pt x="5667" y="17238"/>
                    </a:lnTo>
                    <a:lnTo>
                      <a:pt x="5862" y="16999"/>
                    </a:lnTo>
                    <a:lnTo>
                      <a:pt x="6014" y="16750"/>
                    </a:lnTo>
                    <a:lnTo>
                      <a:pt x="1575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FD798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g316c08ac72d_0_117"/>
              <p:cNvSpPr/>
              <p:nvPr/>
            </p:nvSpPr>
            <p:spPr>
              <a:xfrm>
                <a:off x="1084000" y="2821375"/>
                <a:ext cx="7625" cy="1650"/>
              </a:xfrm>
              <a:custGeom>
                <a:rect b="b" l="l" r="r" t="t"/>
                <a:pathLst>
                  <a:path extrusionOk="0" h="66" w="305">
                    <a:moveTo>
                      <a:pt x="261" y="1"/>
                    </a:moveTo>
                    <a:lnTo>
                      <a:pt x="131" y="22"/>
                    </a:lnTo>
                    <a:lnTo>
                      <a:pt x="0" y="33"/>
                    </a:lnTo>
                    <a:lnTo>
                      <a:pt x="142" y="55"/>
                    </a:lnTo>
                    <a:lnTo>
                      <a:pt x="304" y="66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g316c08ac72d_0_117"/>
              <p:cNvSpPr/>
              <p:nvPr/>
            </p:nvSpPr>
            <p:spPr>
              <a:xfrm>
                <a:off x="1061475" y="2373075"/>
                <a:ext cx="326225" cy="449150"/>
              </a:xfrm>
              <a:custGeom>
                <a:rect b="b" l="l" r="r" t="t"/>
                <a:pathLst>
                  <a:path extrusionOk="0" h="17966" w="13049">
                    <a:moveTo>
                      <a:pt x="9770" y="0"/>
                    </a:moveTo>
                    <a:lnTo>
                      <a:pt x="239" y="16283"/>
                    </a:lnTo>
                    <a:lnTo>
                      <a:pt x="152" y="16446"/>
                    </a:lnTo>
                    <a:lnTo>
                      <a:pt x="87" y="16598"/>
                    </a:lnTo>
                    <a:lnTo>
                      <a:pt x="44" y="16739"/>
                    </a:lnTo>
                    <a:lnTo>
                      <a:pt x="11" y="16891"/>
                    </a:lnTo>
                    <a:lnTo>
                      <a:pt x="0" y="17021"/>
                    </a:lnTo>
                    <a:lnTo>
                      <a:pt x="0" y="17151"/>
                    </a:lnTo>
                    <a:lnTo>
                      <a:pt x="22" y="17281"/>
                    </a:lnTo>
                    <a:lnTo>
                      <a:pt x="66" y="17390"/>
                    </a:lnTo>
                    <a:lnTo>
                      <a:pt x="120" y="17499"/>
                    </a:lnTo>
                    <a:lnTo>
                      <a:pt x="185" y="17596"/>
                    </a:lnTo>
                    <a:lnTo>
                      <a:pt x="272" y="17694"/>
                    </a:lnTo>
                    <a:lnTo>
                      <a:pt x="369" y="17770"/>
                    </a:lnTo>
                    <a:lnTo>
                      <a:pt x="478" y="17835"/>
                    </a:lnTo>
                    <a:lnTo>
                      <a:pt x="608" y="17889"/>
                    </a:lnTo>
                    <a:lnTo>
                      <a:pt x="749" y="17933"/>
                    </a:lnTo>
                    <a:lnTo>
                      <a:pt x="901" y="17965"/>
                    </a:lnTo>
                    <a:lnTo>
                      <a:pt x="1032" y="17954"/>
                    </a:lnTo>
                    <a:lnTo>
                      <a:pt x="1162" y="17933"/>
                    </a:lnTo>
                    <a:lnTo>
                      <a:pt x="1336" y="17889"/>
                    </a:lnTo>
                    <a:lnTo>
                      <a:pt x="1509" y="17835"/>
                    </a:lnTo>
                    <a:lnTo>
                      <a:pt x="1683" y="17770"/>
                    </a:lnTo>
                    <a:lnTo>
                      <a:pt x="1857" y="17705"/>
                    </a:lnTo>
                    <a:lnTo>
                      <a:pt x="2030" y="17618"/>
                    </a:lnTo>
                    <a:lnTo>
                      <a:pt x="2204" y="17531"/>
                    </a:lnTo>
                    <a:lnTo>
                      <a:pt x="2367" y="17433"/>
                    </a:lnTo>
                    <a:lnTo>
                      <a:pt x="2519" y="17336"/>
                    </a:lnTo>
                    <a:lnTo>
                      <a:pt x="2671" y="17227"/>
                    </a:lnTo>
                    <a:lnTo>
                      <a:pt x="2823" y="17108"/>
                    </a:lnTo>
                    <a:lnTo>
                      <a:pt x="2964" y="16988"/>
                    </a:lnTo>
                    <a:lnTo>
                      <a:pt x="3094" y="16858"/>
                    </a:lnTo>
                    <a:lnTo>
                      <a:pt x="3214" y="16728"/>
                    </a:lnTo>
                    <a:lnTo>
                      <a:pt x="3322" y="16587"/>
                    </a:lnTo>
                    <a:lnTo>
                      <a:pt x="3431" y="16456"/>
                    </a:lnTo>
                    <a:lnTo>
                      <a:pt x="3517" y="16305"/>
                    </a:lnTo>
                    <a:lnTo>
                      <a:pt x="13048" y="22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g316c08ac72d_0_117"/>
              <p:cNvSpPr/>
              <p:nvPr/>
            </p:nvSpPr>
            <p:spPr>
              <a:xfrm>
                <a:off x="1045725" y="2372800"/>
                <a:ext cx="260025" cy="450225"/>
              </a:xfrm>
              <a:custGeom>
                <a:rect b="b" l="l" r="r" t="t"/>
                <a:pathLst>
                  <a:path extrusionOk="0" h="18009" w="10401">
                    <a:moveTo>
                      <a:pt x="9770" y="0"/>
                    </a:moveTo>
                    <a:lnTo>
                      <a:pt x="240" y="16294"/>
                    </a:lnTo>
                    <a:lnTo>
                      <a:pt x="142" y="16467"/>
                    </a:lnTo>
                    <a:lnTo>
                      <a:pt x="77" y="16641"/>
                    </a:lnTo>
                    <a:lnTo>
                      <a:pt x="33" y="16804"/>
                    </a:lnTo>
                    <a:lnTo>
                      <a:pt x="1" y="16956"/>
                    </a:lnTo>
                    <a:lnTo>
                      <a:pt x="1" y="17108"/>
                    </a:lnTo>
                    <a:lnTo>
                      <a:pt x="23" y="17249"/>
                    </a:lnTo>
                    <a:lnTo>
                      <a:pt x="55" y="17379"/>
                    </a:lnTo>
                    <a:lnTo>
                      <a:pt x="109" y="17499"/>
                    </a:lnTo>
                    <a:lnTo>
                      <a:pt x="185" y="17607"/>
                    </a:lnTo>
                    <a:lnTo>
                      <a:pt x="283" y="17705"/>
                    </a:lnTo>
                    <a:lnTo>
                      <a:pt x="392" y="17792"/>
                    </a:lnTo>
                    <a:lnTo>
                      <a:pt x="522" y="17868"/>
                    </a:lnTo>
                    <a:lnTo>
                      <a:pt x="663" y="17922"/>
                    </a:lnTo>
                    <a:lnTo>
                      <a:pt x="826" y="17965"/>
                    </a:lnTo>
                    <a:lnTo>
                      <a:pt x="1010" y="17998"/>
                    </a:lnTo>
                    <a:lnTo>
                      <a:pt x="1206" y="18009"/>
                    </a:lnTo>
                    <a:lnTo>
                      <a:pt x="1369" y="17998"/>
                    </a:lnTo>
                    <a:lnTo>
                      <a:pt x="1531" y="17976"/>
                    </a:lnTo>
                    <a:lnTo>
                      <a:pt x="1379" y="17944"/>
                    </a:lnTo>
                    <a:lnTo>
                      <a:pt x="1238" y="17900"/>
                    </a:lnTo>
                    <a:lnTo>
                      <a:pt x="1108" y="17846"/>
                    </a:lnTo>
                    <a:lnTo>
                      <a:pt x="999" y="17781"/>
                    </a:lnTo>
                    <a:lnTo>
                      <a:pt x="902" y="17705"/>
                    </a:lnTo>
                    <a:lnTo>
                      <a:pt x="815" y="17607"/>
                    </a:lnTo>
                    <a:lnTo>
                      <a:pt x="750" y="17510"/>
                    </a:lnTo>
                    <a:lnTo>
                      <a:pt x="696" y="17401"/>
                    </a:lnTo>
                    <a:lnTo>
                      <a:pt x="652" y="17292"/>
                    </a:lnTo>
                    <a:lnTo>
                      <a:pt x="630" y="17162"/>
                    </a:lnTo>
                    <a:lnTo>
                      <a:pt x="630" y="17032"/>
                    </a:lnTo>
                    <a:lnTo>
                      <a:pt x="641" y="16902"/>
                    </a:lnTo>
                    <a:lnTo>
                      <a:pt x="674" y="16750"/>
                    </a:lnTo>
                    <a:lnTo>
                      <a:pt x="717" y="16609"/>
                    </a:lnTo>
                    <a:lnTo>
                      <a:pt x="782" y="16457"/>
                    </a:lnTo>
                    <a:lnTo>
                      <a:pt x="869" y="16294"/>
                    </a:lnTo>
                    <a:lnTo>
                      <a:pt x="10400" y="11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g316c08ac72d_0_117"/>
              <p:cNvSpPr/>
              <p:nvPr/>
            </p:nvSpPr>
            <p:spPr>
              <a:xfrm>
                <a:off x="1123075" y="2372525"/>
                <a:ext cx="254850" cy="434775"/>
              </a:xfrm>
              <a:custGeom>
                <a:rect b="b" l="l" r="r" t="t"/>
                <a:pathLst>
                  <a:path extrusionOk="0" h="17391" w="10194">
                    <a:moveTo>
                      <a:pt x="10107" y="0"/>
                    </a:moveTo>
                    <a:lnTo>
                      <a:pt x="1" y="17336"/>
                    </a:lnTo>
                    <a:lnTo>
                      <a:pt x="87" y="17390"/>
                    </a:lnTo>
                    <a:lnTo>
                      <a:pt x="10193" y="55"/>
                    </a:lnTo>
                    <a:lnTo>
                      <a:pt x="1010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g316c08ac72d_0_117"/>
              <p:cNvSpPr/>
              <p:nvPr/>
            </p:nvSpPr>
            <p:spPr>
              <a:xfrm>
                <a:off x="1060925" y="2372525"/>
                <a:ext cx="254050" cy="433150"/>
              </a:xfrm>
              <a:custGeom>
                <a:rect b="b" l="l" r="r" t="t"/>
                <a:pathLst>
                  <a:path extrusionOk="0" h="17326" w="10162">
                    <a:moveTo>
                      <a:pt x="10074" y="0"/>
                    </a:moveTo>
                    <a:lnTo>
                      <a:pt x="1" y="17271"/>
                    </a:lnTo>
                    <a:lnTo>
                      <a:pt x="88" y="17325"/>
                    </a:lnTo>
                    <a:lnTo>
                      <a:pt x="1016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g316c08ac72d_0_117"/>
              <p:cNvSpPr/>
              <p:nvPr/>
            </p:nvSpPr>
            <p:spPr>
              <a:xfrm>
                <a:off x="1069875" y="2373075"/>
                <a:ext cx="260825" cy="445075"/>
              </a:xfrm>
              <a:custGeom>
                <a:rect b="b" l="l" r="r" t="t"/>
                <a:pathLst>
                  <a:path extrusionOk="0" h="17803" w="10433">
                    <a:moveTo>
                      <a:pt x="10346" y="0"/>
                    </a:moveTo>
                    <a:lnTo>
                      <a:pt x="1" y="17748"/>
                    </a:lnTo>
                    <a:lnTo>
                      <a:pt x="88" y="17803"/>
                    </a:lnTo>
                    <a:lnTo>
                      <a:pt x="10433" y="44"/>
                    </a:lnTo>
                    <a:lnTo>
                      <a:pt x="1034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g316c08ac72d_0_117"/>
              <p:cNvSpPr/>
              <p:nvPr/>
            </p:nvSpPr>
            <p:spPr>
              <a:xfrm>
                <a:off x="1082900" y="2373075"/>
                <a:ext cx="263550" cy="449950"/>
              </a:xfrm>
              <a:custGeom>
                <a:rect b="b" l="l" r="r" t="t"/>
                <a:pathLst>
                  <a:path extrusionOk="0" h="17998" w="10542">
                    <a:moveTo>
                      <a:pt x="10454" y="0"/>
                    </a:moveTo>
                    <a:lnTo>
                      <a:pt x="1" y="17944"/>
                    </a:lnTo>
                    <a:lnTo>
                      <a:pt x="88" y="17998"/>
                    </a:lnTo>
                    <a:lnTo>
                      <a:pt x="10541" y="44"/>
                    </a:lnTo>
                    <a:lnTo>
                      <a:pt x="1045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g316c08ac72d_0_117"/>
              <p:cNvSpPr/>
              <p:nvPr/>
            </p:nvSpPr>
            <p:spPr>
              <a:xfrm>
                <a:off x="1101100" y="2373075"/>
                <a:ext cx="261075" cy="445625"/>
              </a:xfrm>
              <a:custGeom>
                <a:rect b="b" l="l" r="r" t="t"/>
                <a:pathLst>
                  <a:path extrusionOk="0" h="17825" w="10443">
                    <a:moveTo>
                      <a:pt x="10356" y="0"/>
                    </a:moveTo>
                    <a:lnTo>
                      <a:pt x="0" y="17770"/>
                    </a:lnTo>
                    <a:lnTo>
                      <a:pt x="76" y="17824"/>
                    </a:lnTo>
                    <a:lnTo>
                      <a:pt x="10443" y="54"/>
                    </a:lnTo>
                    <a:lnTo>
                      <a:pt x="1035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g316c08ac72d_0_117"/>
              <p:cNvSpPr/>
              <p:nvPr/>
            </p:nvSpPr>
            <p:spPr>
              <a:xfrm>
                <a:off x="1460400" y="2875925"/>
                <a:ext cx="232325" cy="403025"/>
              </a:xfrm>
              <a:custGeom>
                <a:rect b="b" l="l" r="r" t="t"/>
                <a:pathLst>
                  <a:path extrusionOk="0" h="16121" w="9293">
                    <a:moveTo>
                      <a:pt x="7371" y="1"/>
                    </a:moveTo>
                    <a:lnTo>
                      <a:pt x="0" y="12788"/>
                    </a:lnTo>
                    <a:lnTo>
                      <a:pt x="1922" y="16120"/>
                    </a:lnTo>
                    <a:lnTo>
                      <a:pt x="9292" y="3333"/>
                    </a:lnTo>
                    <a:lnTo>
                      <a:pt x="7371" y="1"/>
                    </a:lnTo>
                    <a:close/>
                  </a:path>
                </a:pathLst>
              </a:custGeom>
              <a:solidFill>
                <a:srgbClr val="EF3F3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g316c08ac72d_0_117"/>
              <p:cNvSpPr/>
              <p:nvPr/>
            </p:nvSpPr>
            <p:spPr>
              <a:xfrm>
                <a:off x="1305975" y="2454475"/>
                <a:ext cx="552825" cy="955550"/>
              </a:xfrm>
              <a:custGeom>
                <a:rect b="b" l="l" r="r" t="t"/>
                <a:pathLst>
                  <a:path extrusionOk="0" h="38222" w="22113">
                    <a:moveTo>
                      <a:pt x="8652" y="1"/>
                    </a:moveTo>
                    <a:lnTo>
                      <a:pt x="1" y="14829"/>
                    </a:lnTo>
                    <a:lnTo>
                      <a:pt x="13461" y="38222"/>
                    </a:lnTo>
                    <a:lnTo>
                      <a:pt x="22113" y="23383"/>
                    </a:lnTo>
                    <a:lnTo>
                      <a:pt x="8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g316c08ac72d_0_117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h="23416" w="13472">
                    <a:moveTo>
                      <a:pt x="11" y="1"/>
                    </a:moveTo>
                    <a:lnTo>
                      <a:pt x="0" y="22"/>
                    </a:lnTo>
                    <a:lnTo>
                      <a:pt x="13460" y="23415"/>
                    </a:lnTo>
                    <a:lnTo>
                      <a:pt x="13471" y="2339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g316c08ac72d_0_117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fill="none" h="23416" w="13472">
                    <a:moveTo>
                      <a:pt x="11" y="1"/>
                    </a:moveTo>
                    <a:lnTo>
                      <a:pt x="13471" y="23394"/>
                    </a:lnTo>
                    <a:lnTo>
                      <a:pt x="13471" y="23394"/>
                    </a:lnTo>
                    <a:lnTo>
                      <a:pt x="13460" y="23415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g316c08ac72d_0_117"/>
              <p:cNvSpPr/>
              <p:nvPr/>
            </p:nvSpPr>
            <p:spPr>
              <a:xfrm>
                <a:off x="1176000" y="2825175"/>
                <a:ext cx="466525" cy="639125"/>
              </a:xfrm>
              <a:custGeom>
                <a:rect b="b" l="l" r="r" t="t"/>
                <a:pathLst>
                  <a:path extrusionOk="0" h="25565" w="18661">
                    <a:moveTo>
                      <a:pt x="5200" y="1"/>
                    </a:moveTo>
                    <a:lnTo>
                      <a:pt x="5059" y="229"/>
                    </a:lnTo>
                    <a:lnTo>
                      <a:pt x="5059" y="240"/>
                    </a:lnTo>
                    <a:lnTo>
                      <a:pt x="4907" y="435"/>
                    </a:lnTo>
                    <a:lnTo>
                      <a:pt x="4885" y="457"/>
                    </a:lnTo>
                    <a:lnTo>
                      <a:pt x="4722" y="641"/>
                    </a:lnTo>
                    <a:lnTo>
                      <a:pt x="4701" y="663"/>
                    </a:lnTo>
                    <a:lnTo>
                      <a:pt x="4516" y="847"/>
                    </a:lnTo>
                    <a:lnTo>
                      <a:pt x="4505" y="858"/>
                    </a:lnTo>
                    <a:lnTo>
                      <a:pt x="4288" y="1043"/>
                    </a:lnTo>
                    <a:lnTo>
                      <a:pt x="4060" y="1227"/>
                    </a:lnTo>
                    <a:lnTo>
                      <a:pt x="3843" y="1379"/>
                    </a:lnTo>
                    <a:lnTo>
                      <a:pt x="3702" y="1466"/>
                    </a:lnTo>
                    <a:lnTo>
                      <a:pt x="3582" y="1542"/>
                    </a:lnTo>
                    <a:lnTo>
                      <a:pt x="3528" y="1575"/>
                    </a:lnTo>
                    <a:lnTo>
                      <a:pt x="3322" y="1683"/>
                    </a:lnTo>
                    <a:lnTo>
                      <a:pt x="3300" y="1694"/>
                    </a:lnTo>
                    <a:lnTo>
                      <a:pt x="3040" y="1814"/>
                    </a:lnTo>
                    <a:lnTo>
                      <a:pt x="3029" y="1814"/>
                    </a:lnTo>
                    <a:lnTo>
                      <a:pt x="2779" y="1911"/>
                    </a:lnTo>
                    <a:lnTo>
                      <a:pt x="2757" y="1922"/>
                    </a:lnTo>
                    <a:lnTo>
                      <a:pt x="2497" y="2009"/>
                    </a:lnTo>
                    <a:lnTo>
                      <a:pt x="2486" y="2009"/>
                    </a:lnTo>
                    <a:lnTo>
                      <a:pt x="2226" y="2074"/>
                    </a:lnTo>
                    <a:lnTo>
                      <a:pt x="2204" y="2085"/>
                    </a:lnTo>
                    <a:lnTo>
                      <a:pt x="1943" y="2139"/>
                    </a:lnTo>
                    <a:lnTo>
                      <a:pt x="1683" y="2161"/>
                    </a:lnTo>
                    <a:lnTo>
                      <a:pt x="1661" y="2172"/>
                    </a:lnTo>
                    <a:lnTo>
                      <a:pt x="1411" y="2172"/>
                    </a:lnTo>
                    <a:lnTo>
                      <a:pt x="1173" y="2161"/>
                    </a:lnTo>
                    <a:lnTo>
                      <a:pt x="1151" y="2161"/>
                    </a:lnTo>
                    <a:lnTo>
                      <a:pt x="945" y="2128"/>
                    </a:lnTo>
                    <a:lnTo>
                      <a:pt x="923" y="2128"/>
                    </a:lnTo>
                    <a:lnTo>
                      <a:pt x="738" y="2074"/>
                    </a:lnTo>
                    <a:lnTo>
                      <a:pt x="706" y="2063"/>
                    </a:lnTo>
                    <a:lnTo>
                      <a:pt x="543" y="2009"/>
                    </a:lnTo>
                    <a:lnTo>
                      <a:pt x="532" y="1998"/>
                    </a:lnTo>
                    <a:lnTo>
                      <a:pt x="369" y="1911"/>
                    </a:lnTo>
                    <a:lnTo>
                      <a:pt x="272" y="1835"/>
                    </a:lnTo>
                    <a:lnTo>
                      <a:pt x="185" y="1759"/>
                    </a:lnTo>
                    <a:lnTo>
                      <a:pt x="141" y="1716"/>
                    </a:lnTo>
                    <a:lnTo>
                      <a:pt x="65" y="1629"/>
                    </a:lnTo>
                    <a:lnTo>
                      <a:pt x="0" y="1531"/>
                    </a:lnTo>
                    <a:lnTo>
                      <a:pt x="0" y="1531"/>
                    </a:lnTo>
                    <a:lnTo>
                      <a:pt x="13461" y="24913"/>
                    </a:lnTo>
                    <a:lnTo>
                      <a:pt x="13526" y="25011"/>
                    </a:lnTo>
                    <a:lnTo>
                      <a:pt x="13602" y="25098"/>
                    </a:lnTo>
                    <a:lnTo>
                      <a:pt x="13645" y="25141"/>
                    </a:lnTo>
                    <a:lnTo>
                      <a:pt x="13732" y="25217"/>
                    </a:lnTo>
                    <a:lnTo>
                      <a:pt x="13830" y="25293"/>
                    </a:lnTo>
                    <a:lnTo>
                      <a:pt x="13841" y="25293"/>
                    </a:lnTo>
                    <a:lnTo>
                      <a:pt x="13982" y="25380"/>
                    </a:lnTo>
                    <a:lnTo>
                      <a:pt x="13993" y="25380"/>
                    </a:lnTo>
                    <a:lnTo>
                      <a:pt x="14003" y="25391"/>
                    </a:lnTo>
                    <a:lnTo>
                      <a:pt x="14112" y="25434"/>
                    </a:lnTo>
                    <a:lnTo>
                      <a:pt x="14166" y="25456"/>
                    </a:lnTo>
                    <a:lnTo>
                      <a:pt x="14199" y="25467"/>
                    </a:lnTo>
                    <a:lnTo>
                      <a:pt x="14220" y="25467"/>
                    </a:lnTo>
                    <a:lnTo>
                      <a:pt x="14340" y="25499"/>
                    </a:lnTo>
                    <a:lnTo>
                      <a:pt x="14383" y="25510"/>
                    </a:lnTo>
                    <a:lnTo>
                      <a:pt x="14405" y="25510"/>
                    </a:lnTo>
                    <a:lnTo>
                      <a:pt x="14448" y="25521"/>
                    </a:lnTo>
                    <a:lnTo>
                      <a:pt x="14546" y="25543"/>
                    </a:lnTo>
                    <a:lnTo>
                      <a:pt x="14633" y="25543"/>
                    </a:lnTo>
                    <a:lnTo>
                      <a:pt x="14655" y="25554"/>
                    </a:lnTo>
                    <a:lnTo>
                      <a:pt x="14763" y="25554"/>
                    </a:lnTo>
                    <a:lnTo>
                      <a:pt x="14861" y="25565"/>
                    </a:lnTo>
                    <a:lnTo>
                      <a:pt x="14969" y="25565"/>
                    </a:lnTo>
                    <a:lnTo>
                      <a:pt x="15078" y="25554"/>
                    </a:lnTo>
                    <a:lnTo>
                      <a:pt x="15143" y="25554"/>
                    </a:lnTo>
                    <a:lnTo>
                      <a:pt x="15187" y="25543"/>
                    </a:lnTo>
                    <a:lnTo>
                      <a:pt x="15295" y="25532"/>
                    </a:lnTo>
                    <a:lnTo>
                      <a:pt x="15404" y="25521"/>
                    </a:lnTo>
                    <a:lnTo>
                      <a:pt x="15512" y="25499"/>
                    </a:lnTo>
                    <a:lnTo>
                      <a:pt x="15621" y="25478"/>
                    </a:lnTo>
                    <a:lnTo>
                      <a:pt x="15664" y="25467"/>
                    </a:lnTo>
                    <a:lnTo>
                      <a:pt x="15686" y="25467"/>
                    </a:lnTo>
                    <a:lnTo>
                      <a:pt x="15740" y="25456"/>
                    </a:lnTo>
                    <a:lnTo>
                      <a:pt x="15860" y="25423"/>
                    </a:lnTo>
                    <a:lnTo>
                      <a:pt x="15946" y="25402"/>
                    </a:lnTo>
                    <a:lnTo>
                      <a:pt x="15957" y="25391"/>
                    </a:lnTo>
                    <a:lnTo>
                      <a:pt x="15968" y="25391"/>
                    </a:lnTo>
                    <a:lnTo>
                      <a:pt x="16088" y="25347"/>
                    </a:lnTo>
                    <a:lnTo>
                      <a:pt x="16196" y="25315"/>
                    </a:lnTo>
                    <a:lnTo>
                      <a:pt x="16218" y="25304"/>
                    </a:lnTo>
                    <a:lnTo>
                      <a:pt x="16240" y="25304"/>
                    </a:lnTo>
                    <a:lnTo>
                      <a:pt x="16305" y="25271"/>
                    </a:lnTo>
                    <a:lnTo>
                      <a:pt x="16413" y="25228"/>
                    </a:lnTo>
                    <a:lnTo>
                      <a:pt x="16489" y="25195"/>
                    </a:lnTo>
                    <a:lnTo>
                      <a:pt x="16500" y="25195"/>
                    </a:lnTo>
                    <a:lnTo>
                      <a:pt x="16522" y="25185"/>
                    </a:lnTo>
                    <a:lnTo>
                      <a:pt x="16619" y="25141"/>
                    </a:lnTo>
                    <a:lnTo>
                      <a:pt x="16739" y="25087"/>
                    </a:lnTo>
                    <a:lnTo>
                      <a:pt x="16761" y="25076"/>
                    </a:lnTo>
                    <a:lnTo>
                      <a:pt x="16782" y="25065"/>
                    </a:lnTo>
                    <a:lnTo>
                      <a:pt x="16869" y="25022"/>
                    </a:lnTo>
                    <a:lnTo>
                      <a:pt x="16989" y="24957"/>
                    </a:lnTo>
                    <a:lnTo>
                      <a:pt x="17043" y="24924"/>
                    </a:lnTo>
                    <a:lnTo>
                      <a:pt x="17065" y="24913"/>
                    </a:lnTo>
                    <a:lnTo>
                      <a:pt x="17162" y="24848"/>
                    </a:lnTo>
                    <a:lnTo>
                      <a:pt x="17303" y="24761"/>
                    </a:lnTo>
                    <a:lnTo>
                      <a:pt x="17325" y="24750"/>
                    </a:lnTo>
                    <a:lnTo>
                      <a:pt x="17520" y="24609"/>
                    </a:lnTo>
                    <a:lnTo>
                      <a:pt x="17651" y="24512"/>
                    </a:lnTo>
                    <a:lnTo>
                      <a:pt x="17748" y="24436"/>
                    </a:lnTo>
                    <a:lnTo>
                      <a:pt x="17759" y="24425"/>
                    </a:lnTo>
                    <a:lnTo>
                      <a:pt x="17857" y="24349"/>
                    </a:lnTo>
                    <a:lnTo>
                      <a:pt x="17955" y="24262"/>
                    </a:lnTo>
                    <a:lnTo>
                      <a:pt x="17965" y="24251"/>
                    </a:lnTo>
                    <a:lnTo>
                      <a:pt x="17976" y="24229"/>
                    </a:lnTo>
                    <a:lnTo>
                      <a:pt x="18041" y="24175"/>
                    </a:lnTo>
                    <a:lnTo>
                      <a:pt x="18139" y="24077"/>
                    </a:lnTo>
                    <a:lnTo>
                      <a:pt x="18161" y="24045"/>
                    </a:lnTo>
                    <a:lnTo>
                      <a:pt x="18183" y="24023"/>
                    </a:lnTo>
                    <a:lnTo>
                      <a:pt x="18226" y="23980"/>
                    </a:lnTo>
                    <a:lnTo>
                      <a:pt x="18313" y="23882"/>
                    </a:lnTo>
                    <a:lnTo>
                      <a:pt x="18345" y="23839"/>
                    </a:lnTo>
                    <a:lnTo>
                      <a:pt x="18367" y="23817"/>
                    </a:lnTo>
                    <a:lnTo>
                      <a:pt x="18389" y="23784"/>
                    </a:lnTo>
                    <a:lnTo>
                      <a:pt x="18465" y="23697"/>
                    </a:lnTo>
                    <a:lnTo>
                      <a:pt x="18519" y="23621"/>
                    </a:lnTo>
                    <a:lnTo>
                      <a:pt x="18530" y="23611"/>
                    </a:lnTo>
                    <a:lnTo>
                      <a:pt x="18530" y="23600"/>
                    </a:lnTo>
                    <a:lnTo>
                      <a:pt x="18595" y="23502"/>
                    </a:lnTo>
                    <a:lnTo>
                      <a:pt x="18649" y="23415"/>
                    </a:lnTo>
                    <a:lnTo>
                      <a:pt x="18660" y="23394"/>
                    </a:lnTo>
                    <a:lnTo>
                      <a:pt x="5200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g316c08ac72d_0_117"/>
              <p:cNvSpPr/>
              <p:nvPr/>
            </p:nvSpPr>
            <p:spPr>
              <a:xfrm>
                <a:off x="1172475" y="2453675"/>
                <a:ext cx="349825" cy="425800"/>
              </a:xfrm>
              <a:custGeom>
                <a:rect b="b" l="l" r="r" t="t"/>
                <a:pathLst>
                  <a:path extrusionOk="0" h="17032" w="13993">
                    <a:moveTo>
                      <a:pt x="8956" y="0"/>
                    </a:moveTo>
                    <a:lnTo>
                      <a:pt x="304" y="14828"/>
                    </a:lnTo>
                    <a:lnTo>
                      <a:pt x="185" y="15056"/>
                    </a:lnTo>
                    <a:lnTo>
                      <a:pt x="98" y="15273"/>
                    </a:lnTo>
                    <a:lnTo>
                      <a:pt x="44" y="15479"/>
                    </a:lnTo>
                    <a:lnTo>
                      <a:pt x="11" y="15686"/>
                    </a:lnTo>
                    <a:lnTo>
                      <a:pt x="0" y="15783"/>
                    </a:lnTo>
                    <a:lnTo>
                      <a:pt x="0" y="15881"/>
                    </a:lnTo>
                    <a:lnTo>
                      <a:pt x="11" y="15968"/>
                    </a:lnTo>
                    <a:lnTo>
                      <a:pt x="22" y="16055"/>
                    </a:lnTo>
                    <a:lnTo>
                      <a:pt x="44" y="16142"/>
                    </a:lnTo>
                    <a:lnTo>
                      <a:pt x="65" y="16228"/>
                    </a:lnTo>
                    <a:lnTo>
                      <a:pt x="98" y="16304"/>
                    </a:lnTo>
                    <a:lnTo>
                      <a:pt x="141" y="16380"/>
                    </a:lnTo>
                    <a:lnTo>
                      <a:pt x="185" y="16456"/>
                    </a:lnTo>
                    <a:lnTo>
                      <a:pt x="239" y="16522"/>
                    </a:lnTo>
                    <a:lnTo>
                      <a:pt x="293" y="16587"/>
                    </a:lnTo>
                    <a:lnTo>
                      <a:pt x="358" y="16652"/>
                    </a:lnTo>
                    <a:lnTo>
                      <a:pt x="424" y="16706"/>
                    </a:lnTo>
                    <a:lnTo>
                      <a:pt x="499" y="16760"/>
                    </a:lnTo>
                    <a:lnTo>
                      <a:pt x="586" y="16815"/>
                    </a:lnTo>
                    <a:lnTo>
                      <a:pt x="673" y="16858"/>
                    </a:lnTo>
                    <a:lnTo>
                      <a:pt x="858" y="16934"/>
                    </a:lnTo>
                    <a:lnTo>
                      <a:pt x="1064" y="16988"/>
                    </a:lnTo>
                    <a:lnTo>
                      <a:pt x="1303" y="17021"/>
                    </a:lnTo>
                    <a:lnTo>
                      <a:pt x="1552" y="17032"/>
                    </a:lnTo>
                    <a:lnTo>
                      <a:pt x="1813" y="17032"/>
                    </a:lnTo>
                    <a:lnTo>
                      <a:pt x="2084" y="16999"/>
                    </a:lnTo>
                    <a:lnTo>
                      <a:pt x="2356" y="16945"/>
                    </a:lnTo>
                    <a:lnTo>
                      <a:pt x="2627" y="16869"/>
                    </a:lnTo>
                    <a:lnTo>
                      <a:pt x="2909" y="16782"/>
                    </a:lnTo>
                    <a:lnTo>
                      <a:pt x="3181" y="16674"/>
                    </a:lnTo>
                    <a:lnTo>
                      <a:pt x="3441" y="16543"/>
                    </a:lnTo>
                    <a:lnTo>
                      <a:pt x="3702" y="16413"/>
                    </a:lnTo>
                    <a:lnTo>
                      <a:pt x="3962" y="16250"/>
                    </a:lnTo>
                    <a:lnTo>
                      <a:pt x="4201" y="16087"/>
                    </a:lnTo>
                    <a:lnTo>
                      <a:pt x="4429" y="15903"/>
                    </a:lnTo>
                    <a:lnTo>
                      <a:pt x="4646" y="15718"/>
                    </a:lnTo>
                    <a:lnTo>
                      <a:pt x="4852" y="15512"/>
                    </a:lnTo>
                    <a:lnTo>
                      <a:pt x="5037" y="15306"/>
                    </a:lnTo>
                    <a:lnTo>
                      <a:pt x="5200" y="15089"/>
                    </a:lnTo>
                    <a:lnTo>
                      <a:pt x="5341" y="14861"/>
                    </a:lnTo>
                    <a:lnTo>
                      <a:pt x="13992" y="33"/>
                    </a:lnTo>
                    <a:lnTo>
                      <a:pt x="8956" y="0"/>
                    </a:lnTo>
                    <a:close/>
                  </a:path>
                </a:pathLst>
              </a:custGeom>
              <a:solidFill>
                <a:srgbClr val="7A99C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g316c08ac72d_0_117"/>
              <p:cNvSpPr/>
              <p:nvPr/>
            </p:nvSpPr>
            <p:spPr>
              <a:xfrm>
                <a:off x="1237600" y="2851775"/>
                <a:ext cx="6525" cy="1650"/>
              </a:xfrm>
              <a:custGeom>
                <a:rect b="b" l="l" r="r" t="t"/>
                <a:pathLst>
                  <a:path extrusionOk="0" h="66" w="261">
                    <a:moveTo>
                      <a:pt x="228" y="1"/>
                    </a:moveTo>
                    <a:lnTo>
                      <a:pt x="109" y="22"/>
                    </a:lnTo>
                    <a:lnTo>
                      <a:pt x="0" y="44"/>
                    </a:lnTo>
                    <a:lnTo>
                      <a:pt x="131" y="55"/>
                    </a:lnTo>
                    <a:lnTo>
                      <a:pt x="261" y="66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g316c08ac72d_0_117"/>
              <p:cNvSpPr/>
              <p:nvPr/>
            </p:nvSpPr>
            <p:spPr>
              <a:xfrm>
                <a:off x="1217525" y="2453675"/>
                <a:ext cx="289575" cy="399200"/>
              </a:xfrm>
              <a:custGeom>
                <a:rect b="b" l="l" r="r" t="t"/>
                <a:pathLst>
                  <a:path extrusionOk="0" h="15968" w="11583">
                    <a:moveTo>
                      <a:pt x="8673" y="0"/>
                    </a:moveTo>
                    <a:lnTo>
                      <a:pt x="206" y="14470"/>
                    </a:lnTo>
                    <a:lnTo>
                      <a:pt x="130" y="14611"/>
                    </a:lnTo>
                    <a:lnTo>
                      <a:pt x="76" y="14741"/>
                    </a:lnTo>
                    <a:lnTo>
                      <a:pt x="33" y="14872"/>
                    </a:lnTo>
                    <a:lnTo>
                      <a:pt x="11" y="15002"/>
                    </a:lnTo>
                    <a:lnTo>
                      <a:pt x="0" y="15121"/>
                    </a:lnTo>
                    <a:lnTo>
                      <a:pt x="0" y="15241"/>
                    </a:lnTo>
                    <a:lnTo>
                      <a:pt x="22" y="15349"/>
                    </a:lnTo>
                    <a:lnTo>
                      <a:pt x="54" y="15447"/>
                    </a:lnTo>
                    <a:lnTo>
                      <a:pt x="109" y="15545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26" y="15783"/>
                    </a:lnTo>
                    <a:lnTo>
                      <a:pt x="423" y="15849"/>
                    </a:lnTo>
                    <a:lnTo>
                      <a:pt x="543" y="15892"/>
                    </a:lnTo>
                    <a:lnTo>
                      <a:pt x="662" y="15935"/>
                    </a:lnTo>
                    <a:lnTo>
                      <a:pt x="803" y="15968"/>
                    </a:lnTo>
                    <a:lnTo>
                      <a:pt x="912" y="15946"/>
                    </a:lnTo>
                    <a:lnTo>
                      <a:pt x="1031" y="15925"/>
                    </a:lnTo>
                    <a:lnTo>
                      <a:pt x="1194" y="15892"/>
                    </a:lnTo>
                    <a:lnTo>
                      <a:pt x="1346" y="15838"/>
                    </a:lnTo>
                    <a:lnTo>
                      <a:pt x="1498" y="15783"/>
                    </a:lnTo>
                    <a:lnTo>
                      <a:pt x="1650" y="15729"/>
                    </a:lnTo>
                    <a:lnTo>
                      <a:pt x="1802" y="15653"/>
                    </a:lnTo>
                    <a:lnTo>
                      <a:pt x="1954" y="15577"/>
                    </a:lnTo>
                    <a:lnTo>
                      <a:pt x="2095" y="15490"/>
                    </a:lnTo>
                    <a:lnTo>
                      <a:pt x="2236" y="15393"/>
                    </a:lnTo>
                    <a:lnTo>
                      <a:pt x="2377" y="15306"/>
                    </a:lnTo>
                    <a:lnTo>
                      <a:pt x="2508" y="15197"/>
                    </a:lnTo>
                    <a:lnTo>
                      <a:pt x="2627" y="15089"/>
                    </a:lnTo>
                    <a:lnTo>
                      <a:pt x="2746" y="14980"/>
                    </a:lnTo>
                    <a:lnTo>
                      <a:pt x="2855" y="14861"/>
                    </a:lnTo>
                    <a:lnTo>
                      <a:pt x="2953" y="14741"/>
                    </a:lnTo>
                    <a:lnTo>
                      <a:pt x="3040" y="14611"/>
                    </a:lnTo>
                    <a:lnTo>
                      <a:pt x="3126" y="14492"/>
                    </a:lnTo>
                    <a:lnTo>
                      <a:pt x="11583" y="22"/>
                    </a:lnTo>
                    <a:lnTo>
                      <a:pt x="8673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g316c08ac72d_0_117"/>
              <p:cNvSpPr/>
              <p:nvPr/>
            </p:nvSpPr>
            <p:spPr>
              <a:xfrm>
                <a:off x="1203675" y="2453675"/>
                <a:ext cx="230700" cy="399475"/>
              </a:xfrm>
              <a:custGeom>
                <a:rect b="b" l="l" r="r" t="t"/>
                <a:pathLst>
                  <a:path extrusionOk="0" h="15979" w="9228">
                    <a:moveTo>
                      <a:pt x="8674" y="0"/>
                    </a:moveTo>
                    <a:lnTo>
                      <a:pt x="207" y="14470"/>
                    </a:lnTo>
                    <a:lnTo>
                      <a:pt x="120" y="14622"/>
                    </a:lnTo>
                    <a:lnTo>
                      <a:pt x="66" y="14774"/>
                    </a:lnTo>
                    <a:lnTo>
                      <a:pt x="22" y="14915"/>
                    </a:lnTo>
                    <a:lnTo>
                      <a:pt x="0" y="15056"/>
                    </a:lnTo>
                    <a:lnTo>
                      <a:pt x="0" y="15186"/>
                    </a:lnTo>
                    <a:lnTo>
                      <a:pt x="11" y="15306"/>
                    </a:lnTo>
                    <a:lnTo>
                      <a:pt x="44" y="15425"/>
                    </a:lnTo>
                    <a:lnTo>
                      <a:pt x="87" y="15534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37" y="15794"/>
                    </a:lnTo>
                    <a:lnTo>
                      <a:pt x="456" y="15859"/>
                    </a:lnTo>
                    <a:lnTo>
                      <a:pt x="587" y="15914"/>
                    </a:lnTo>
                    <a:lnTo>
                      <a:pt x="728" y="15946"/>
                    </a:lnTo>
                    <a:lnTo>
                      <a:pt x="891" y="15979"/>
                    </a:lnTo>
                    <a:lnTo>
                      <a:pt x="1205" y="15979"/>
                    </a:lnTo>
                    <a:lnTo>
                      <a:pt x="1357" y="15968"/>
                    </a:lnTo>
                    <a:lnTo>
                      <a:pt x="1216" y="15935"/>
                    </a:lnTo>
                    <a:lnTo>
                      <a:pt x="1097" y="15892"/>
                    </a:lnTo>
                    <a:lnTo>
                      <a:pt x="977" y="15849"/>
                    </a:lnTo>
                    <a:lnTo>
                      <a:pt x="880" y="15783"/>
                    </a:lnTo>
                    <a:lnTo>
                      <a:pt x="793" y="15718"/>
                    </a:lnTo>
                    <a:lnTo>
                      <a:pt x="717" y="15631"/>
                    </a:lnTo>
                    <a:lnTo>
                      <a:pt x="663" y="15545"/>
                    </a:lnTo>
                    <a:lnTo>
                      <a:pt x="608" y="15447"/>
                    </a:lnTo>
                    <a:lnTo>
                      <a:pt x="576" y="15349"/>
                    </a:lnTo>
                    <a:lnTo>
                      <a:pt x="554" y="15241"/>
                    </a:lnTo>
                    <a:lnTo>
                      <a:pt x="554" y="15121"/>
                    </a:lnTo>
                    <a:lnTo>
                      <a:pt x="565" y="15002"/>
                    </a:lnTo>
                    <a:lnTo>
                      <a:pt x="587" y="14872"/>
                    </a:lnTo>
                    <a:lnTo>
                      <a:pt x="630" y="14741"/>
                    </a:lnTo>
                    <a:lnTo>
                      <a:pt x="684" y="14611"/>
                    </a:lnTo>
                    <a:lnTo>
                      <a:pt x="760" y="14470"/>
                    </a:lnTo>
                    <a:lnTo>
                      <a:pt x="9227" y="0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g316c08ac72d_0_117"/>
              <p:cNvSpPr/>
              <p:nvPr/>
            </p:nvSpPr>
            <p:spPr>
              <a:xfrm>
                <a:off x="1272050" y="2453400"/>
                <a:ext cx="226375" cy="385925"/>
              </a:xfrm>
              <a:custGeom>
                <a:rect b="b" l="l" r="r" t="t"/>
                <a:pathLst>
                  <a:path extrusionOk="0" h="15437" w="9055">
                    <a:moveTo>
                      <a:pt x="8978" y="0"/>
                    </a:moveTo>
                    <a:lnTo>
                      <a:pt x="1" y="15393"/>
                    </a:lnTo>
                    <a:lnTo>
                      <a:pt x="88" y="15436"/>
                    </a:lnTo>
                    <a:lnTo>
                      <a:pt x="9054" y="44"/>
                    </a:lnTo>
                    <a:lnTo>
                      <a:pt x="8978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g316c08ac72d_0_117"/>
              <p:cNvSpPr/>
              <p:nvPr/>
            </p:nvSpPr>
            <p:spPr>
              <a:xfrm>
                <a:off x="1217250" y="2453125"/>
                <a:ext cx="225525" cy="384825"/>
              </a:xfrm>
              <a:custGeom>
                <a:rect b="b" l="l" r="r" t="t"/>
                <a:pathLst>
                  <a:path extrusionOk="0" h="15393" w="9021">
                    <a:moveTo>
                      <a:pt x="8945" y="0"/>
                    </a:moveTo>
                    <a:lnTo>
                      <a:pt x="0" y="15350"/>
                    </a:lnTo>
                    <a:lnTo>
                      <a:pt x="76" y="15393"/>
                    </a:lnTo>
                    <a:lnTo>
                      <a:pt x="9021" y="44"/>
                    </a:lnTo>
                    <a:lnTo>
                      <a:pt x="8945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g316c08ac72d_0_117"/>
              <p:cNvSpPr/>
              <p:nvPr/>
            </p:nvSpPr>
            <p:spPr>
              <a:xfrm>
                <a:off x="1224850" y="2453675"/>
                <a:ext cx="231775" cy="395400"/>
              </a:xfrm>
              <a:custGeom>
                <a:rect b="b" l="l" r="r" t="t"/>
                <a:pathLst>
                  <a:path extrusionOk="0" h="15816" w="9271">
                    <a:moveTo>
                      <a:pt x="9194" y="0"/>
                    </a:moveTo>
                    <a:lnTo>
                      <a:pt x="0" y="15773"/>
                    </a:lnTo>
                    <a:lnTo>
                      <a:pt x="76" y="15816"/>
                    </a:lnTo>
                    <a:lnTo>
                      <a:pt x="9270" y="44"/>
                    </a:lnTo>
                    <a:lnTo>
                      <a:pt x="919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g316c08ac72d_0_117"/>
              <p:cNvSpPr/>
              <p:nvPr/>
            </p:nvSpPr>
            <p:spPr>
              <a:xfrm>
                <a:off x="1236500" y="2453675"/>
                <a:ext cx="234225" cy="399750"/>
              </a:xfrm>
              <a:custGeom>
                <a:rect b="b" l="l" r="r" t="t"/>
                <a:pathLst>
                  <a:path extrusionOk="0" h="15990" w="9369">
                    <a:moveTo>
                      <a:pt x="9293" y="0"/>
                    </a:moveTo>
                    <a:lnTo>
                      <a:pt x="1" y="15935"/>
                    </a:lnTo>
                    <a:lnTo>
                      <a:pt x="77" y="15990"/>
                    </a:lnTo>
                    <a:lnTo>
                      <a:pt x="9369" y="44"/>
                    </a:lnTo>
                    <a:lnTo>
                      <a:pt x="9293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g316c08ac72d_0_117"/>
              <p:cNvSpPr/>
              <p:nvPr/>
            </p:nvSpPr>
            <p:spPr>
              <a:xfrm>
                <a:off x="1252525" y="2453675"/>
                <a:ext cx="232050" cy="395675"/>
              </a:xfrm>
              <a:custGeom>
                <a:rect b="b" l="l" r="r" t="t"/>
                <a:pathLst>
                  <a:path extrusionOk="0" h="15827" w="9282">
                    <a:moveTo>
                      <a:pt x="9206" y="0"/>
                    </a:moveTo>
                    <a:lnTo>
                      <a:pt x="0" y="15783"/>
                    </a:lnTo>
                    <a:lnTo>
                      <a:pt x="76" y="15827"/>
                    </a:lnTo>
                    <a:lnTo>
                      <a:pt x="9282" y="44"/>
                    </a:lnTo>
                    <a:lnTo>
                      <a:pt x="920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g316c08ac72d_0_117"/>
              <p:cNvSpPr/>
              <p:nvPr/>
            </p:nvSpPr>
            <p:spPr>
              <a:xfrm>
                <a:off x="1571675" y="2900350"/>
                <a:ext cx="206525" cy="357975"/>
              </a:xfrm>
              <a:custGeom>
                <a:rect b="b" l="l" r="r" t="t"/>
                <a:pathLst>
                  <a:path extrusionOk="0" h="14319" w="8261">
                    <a:moveTo>
                      <a:pt x="6557" y="1"/>
                    </a:moveTo>
                    <a:lnTo>
                      <a:pt x="0" y="11355"/>
                    </a:lnTo>
                    <a:lnTo>
                      <a:pt x="1715" y="14318"/>
                    </a:lnTo>
                    <a:lnTo>
                      <a:pt x="8261" y="2964"/>
                    </a:lnTo>
                    <a:lnTo>
                      <a:pt x="6557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7" name="Google Shape;737;g316c08ac72d_0_117"/>
            <p:cNvSpPr/>
            <p:nvPr/>
          </p:nvSpPr>
          <p:spPr>
            <a:xfrm>
              <a:off x="6222575" y="2279600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g316c08ac72d_0_117"/>
            <p:cNvSpPr/>
            <p:nvPr/>
          </p:nvSpPr>
          <p:spPr>
            <a:xfrm>
              <a:off x="5481500" y="3181175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g316c08ac72d_0_117"/>
            <p:cNvSpPr/>
            <p:nvPr/>
          </p:nvSpPr>
          <p:spPr>
            <a:xfrm>
              <a:off x="5367975" y="3919513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g316c08ac72d_0_117"/>
          <p:cNvSpPr txBox="1"/>
          <p:nvPr>
            <p:ph idx="4294967295" type="ctrTitle"/>
          </p:nvPr>
        </p:nvSpPr>
        <p:spPr>
          <a:xfrm>
            <a:off x="609600" y="1203600"/>
            <a:ext cx="5342700" cy="35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Fira Sans Extra Condensed"/>
              <a:buNone/>
            </a:pPr>
            <a:r>
              <a:rPr b="1" i="0" lang="pt-BR" sz="67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Quais são os componentes que integram o IDERO?</a:t>
            </a:r>
            <a:endParaRPr b="1" i="0" sz="67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41" name="Google Shape;741;g316c08ac72d_0_117"/>
          <p:cNvSpPr txBox="1"/>
          <p:nvPr>
            <p:ph idx="4294967295" type="subTitle"/>
          </p:nvPr>
        </p:nvSpPr>
        <p:spPr>
          <a:xfrm>
            <a:off x="609600" y="5011200"/>
            <a:ext cx="41496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Conjunto de Indicadores e suas respectivas finalidades</a:t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Roboto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6" name="Google Shape;746;g316c08ac72d_0_169"/>
          <p:cNvCxnSpPr/>
          <p:nvPr/>
        </p:nvCxnSpPr>
        <p:spPr>
          <a:xfrm flipH="1" rot="-5400000">
            <a:off x="7917000" y="3868233"/>
            <a:ext cx="1934700" cy="1169100"/>
          </a:xfrm>
          <a:prstGeom prst="bentConnector3">
            <a:avLst>
              <a:gd fmla="val 635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sm" w="sm" type="none"/>
          </a:ln>
        </p:spPr>
      </p:cxnSp>
      <p:cxnSp>
        <p:nvCxnSpPr>
          <p:cNvPr id="747" name="Google Shape;747;g316c08ac72d_0_169"/>
          <p:cNvCxnSpPr>
            <a:stCxn id="748" idx="6"/>
            <a:endCxn id="749" idx="2"/>
          </p:cNvCxnSpPr>
          <p:nvPr/>
        </p:nvCxnSpPr>
        <p:spPr>
          <a:xfrm flipH="1" rot="10800000">
            <a:off x="1504326" y="3337878"/>
            <a:ext cx="3562200" cy="218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750" name="Google Shape;750;g316c08ac72d_0_169"/>
          <p:cNvSpPr/>
          <p:nvPr/>
        </p:nvSpPr>
        <p:spPr>
          <a:xfrm>
            <a:off x="684884" y="2897089"/>
            <a:ext cx="365756" cy="312548"/>
          </a:xfrm>
          <a:custGeom>
            <a:rect b="b" l="l" r="r" t="t"/>
            <a:pathLst>
              <a:path extrusionOk="0" h="10679" w="12497">
                <a:moveTo>
                  <a:pt x="9360" y="2473"/>
                </a:moveTo>
                <a:cubicBezTo>
                  <a:pt x="9847" y="2473"/>
                  <a:pt x="10263" y="3115"/>
                  <a:pt x="9805" y="3573"/>
                </a:cubicBezTo>
                <a:lnTo>
                  <a:pt x="8043" y="5311"/>
                </a:lnTo>
                <a:lnTo>
                  <a:pt x="9805" y="7050"/>
                </a:lnTo>
                <a:cubicBezTo>
                  <a:pt x="10263" y="7508"/>
                  <a:pt x="9833" y="8149"/>
                  <a:pt x="9339" y="8149"/>
                </a:cubicBezTo>
                <a:cubicBezTo>
                  <a:pt x="9191" y="8149"/>
                  <a:pt x="9038" y="8092"/>
                  <a:pt x="8900" y="7955"/>
                </a:cubicBezTo>
                <a:lnTo>
                  <a:pt x="7162" y="6192"/>
                </a:lnTo>
                <a:lnTo>
                  <a:pt x="5376" y="7955"/>
                </a:lnTo>
                <a:cubicBezTo>
                  <a:pt x="5239" y="8092"/>
                  <a:pt x="5085" y="8149"/>
                  <a:pt x="4937" y="8149"/>
                </a:cubicBezTo>
                <a:cubicBezTo>
                  <a:pt x="4443" y="8149"/>
                  <a:pt x="4013" y="7508"/>
                  <a:pt x="4471" y="7050"/>
                </a:cubicBezTo>
                <a:lnTo>
                  <a:pt x="6233" y="5311"/>
                </a:lnTo>
                <a:lnTo>
                  <a:pt x="4495" y="3573"/>
                </a:lnTo>
                <a:cubicBezTo>
                  <a:pt x="4037" y="3115"/>
                  <a:pt x="4453" y="2473"/>
                  <a:pt x="4940" y="2473"/>
                </a:cubicBezTo>
                <a:cubicBezTo>
                  <a:pt x="5086" y="2473"/>
                  <a:pt x="5239" y="2531"/>
                  <a:pt x="5376" y="2668"/>
                </a:cubicBezTo>
                <a:lnTo>
                  <a:pt x="7162" y="4406"/>
                </a:lnTo>
                <a:lnTo>
                  <a:pt x="8924" y="2668"/>
                </a:lnTo>
                <a:cubicBezTo>
                  <a:pt x="9061" y="2531"/>
                  <a:pt x="9214" y="2473"/>
                  <a:pt x="9360" y="2473"/>
                </a:cubicBezTo>
                <a:close/>
                <a:moveTo>
                  <a:pt x="7132" y="1"/>
                </a:moveTo>
                <a:cubicBezTo>
                  <a:pt x="2389" y="1"/>
                  <a:pt x="1" y="5747"/>
                  <a:pt x="3375" y="9098"/>
                </a:cubicBezTo>
                <a:cubicBezTo>
                  <a:pt x="4460" y="10190"/>
                  <a:pt x="5796" y="10679"/>
                  <a:pt x="7108" y="10679"/>
                </a:cubicBezTo>
                <a:cubicBezTo>
                  <a:pt x="9856" y="10679"/>
                  <a:pt x="12496" y="8535"/>
                  <a:pt x="12496" y="5311"/>
                </a:cubicBezTo>
                <a:cubicBezTo>
                  <a:pt x="12473" y="2382"/>
                  <a:pt x="10091" y="1"/>
                  <a:pt x="7162" y="1"/>
                </a:cubicBezTo>
                <a:cubicBezTo>
                  <a:pt x="7152" y="1"/>
                  <a:pt x="7142" y="1"/>
                  <a:pt x="71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1" name="Google Shape;751;g316c08ac72d_0_169"/>
          <p:cNvGrpSpPr/>
          <p:nvPr/>
        </p:nvGrpSpPr>
        <p:grpSpPr>
          <a:xfrm>
            <a:off x="3483796" y="2724572"/>
            <a:ext cx="5223907" cy="3059916"/>
            <a:chOff x="2612889" y="1987317"/>
            <a:chExt cx="3918028" cy="2294995"/>
          </a:xfrm>
        </p:grpSpPr>
        <p:grpSp>
          <p:nvGrpSpPr>
            <p:cNvPr id="752" name="Google Shape;752;g316c08ac72d_0_169"/>
            <p:cNvGrpSpPr/>
            <p:nvPr/>
          </p:nvGrpSpPr>
          <p:grpSpPr>
            <a:xfrm>
              <a:off x="2612889" y="1987317"/>
              <a:ext cx="3918028" cy="2294995"/>
              <a:chOff x="2754491" y="2020450"/>
              <a:chExt cx="3731100" cy="2185501"/>
            </a:xfrm>
          </p:grpSpPr>
          <p:sp>
            <p:nvSpPr>
              <p:cNvPr id="753" name="Google Shape;753;g316c08ac72d_0_169"/>
              <p:cNvSpPr/>
              <p:nvPr/>
            </p:nvSpPr>
            <p:spPr>
              <a:xfrm>
                <a:off x="2754491" y="3905951"/>
                <a:ext cx="3731100" cy="300000"/>
              </a:xfrm>
              <a:prstGeom prst="ellipse">
                <a:avLst/>
              </a:prstGeom>
              <a:solidFill>
                <a:srgbClr val="666666">
                  <a:alpha val="12160"/>
                </a:srgbClr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g316c08ac72d_0_169"/>
              <p:cNvSpPr/>
              <p:nvPr/>
            </p:nvSpPr>
            <p:spPr>
              <a:xfrm>
                <a:off x="3446311" y="2808074"/>
                <a:ext cx="69042" cy="366478"/>
              </a:xfrm>
              <a:custGeom>
                <a:rect b="b" l="l" r="r" t="t"/>
                <a:pathLst>
                  <a:path extrusionOk="0" h="15473" w="2915">
                    <a:moveTo>
                      <a:pt x="1" y="0"/>
                    </a:moveTo>
                    <a:lnTo>
                      <a:pt x="1" y="15472"/>
                    </a:lnTo>
                    <a:lnTo>
                      <a:pt x="2914" y="15472"/>
                    </a:lnTo>
                    <a:lnTo>
                      <a:pt x="2914" y="0"/>
                    </a:lnTo>
                    <a:close/>
                  </a:path>
                </a:pathLst>
              </a:custGeom>
              <a:solidFill>
                <a:srgbClr val="612C4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g316c08ac72d_0_169"/>
              <p:cNvSpPr/>
              <p:nvPr/>
            </p:nvSpPr>
            <p:spPr>
              <a:xfrm>
                <a:off x="3851632" y="2808074"/>
                <a:ext cx="68497" cy="366478"/>
              </a:xfrm>
              <a:custGeom>
                <a:rect b="b" l="l" r="r" t="t"/>
                <a:pathLst>
                  <a:path extrusionOk="0" h="15473" w="2892">
                    <a:moveTo>
                      <a:pt x="0" y="0"/>
                    </a:moveTo>
                    <a:lnTo>
                      <a:pt x="0" y="15472"/>
                    </a:lnTo>
                    <a:lnTo>
                      <a:pt x="2892" y="15472"/>
                    </a:lnTo>
                    <a:lnTo>
                      <a:pt x="2892" y="0"/>
                    </a:lnTo>
                    <a:close/>
                  </a:path>
                </a:pathLst>
              </a:custGeom>
              <a:solidFill>
                <a:srgbClr val="612C4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g316c08ac72d_0_169"/>
              <p:cNvSpPr/>
              <p:nvPr/>
            </p:nvSpPr>
            <p:spPr>
              <a:xfrm>
                <a:off x="3278171" y="2020450"/>
                <a:ext cx="802969" cy="885772"/>
              </a:xfrm>
              <a:custGeom>
                <a:rect b="b" l="l" r="r" t="t"/>
                <a:pathLst>
                  <a:path extrusionOk="0" h="37398" w="33902">
                    <a:moveTo>
                      <a:pt x="5201" y="1"/>
                    </a:moveTo>
                    <a:lnTo>
                      <a:pt x="4920" y="22"/>
                    </a:lnTo>
                    <a:lnTo>
                      <a:pt x="4661" y="66"/>
                    </a:lnTo>
                    <a:lnTo>
                      <a:pt x="4381" y="109"/>
                    </a:lnTo>
                    <a:lnTo>
                      <a:pt x="4122" y="174"/>
                    </a:lnTo>
                    <a:lnTo>
                      <a:pt x="3863" y="238"/>
                    </a:lnTo>
                    <a:lnTo>
                      <a:pt x="3604" y="325"/>
                    </a:lnTo>
                    <a:lnTo>
                      <a:pt x="3345" y="432"/>
                    </a:lnTo>
                    <a:lnTo>
                      <a:pt x="3108" y="540"/>
                    </a:lnTo>
                    <a:lnTo>
                      <a:pt x="2870" y="670"/>
                    </a:lnTo>
                    <a:lnTo>
                      <a:pt x="2417" y="929"/>
                    </a:lnTo>
                    <a:lnTo>
                      <a:pt x="2007" y="1252"/>
                    </a:lnTo>
                    <a:lnTo>
                      <a:pt x="1597" y="1598"/>
                    </a:lnTo>
                    <a:lnTo>
                      <a:pt x="1252" y="1986"/>
                    </a:lnTo>
                    <a:lnTo>
                      <a:pt x="928" y="2418"/>
                    </a:lnTo>
                    <a:lnTo>
                      <a:pt x="669" y="2871"/>
                    </a:lnTo>
                    <a:lnTo>
                      <a:pt x="540" y="3108"/>
                    </a:lnTo>
                    <a:lnTo>
                      <a:pt x="432" y="3346"/>
                    </a:lnTo>
                    <a:lnTo>
                      <a:pt x="324" y="3605"/>
                    </a:lnTo>
                    <a:lnTo>
                      <a:pt x="238" y="3842"/>
                    </a:lnTo>
                    <a:lnTo>
                      <a:pt x="173" y="4122"/>
                    </a:lnTo>
                    <a:lnTo>
                      <a:pt x="108" y="4381"/>
                    </a:lnTo>
                    <a:lnTo>
                      <a:pt x="65" y="4640"/>
                    </a:lnTo>
                    <a:lnTo>
                      <a:pt x="22" y="4921"/>
                    </a:lnTo>
                    <a:lnTo>
                      <a:pt x="0" y="5201"/>
                    </a:lnTo>
                    <a:lnTo>
                      <a:pt x="0" y="5482"/>
                    </a:lnTo>
                    <a:lnTo>
                      <a:pt x="0" y="31916"/>
                    </a:lnTo>
                    <a:lnTo>
                      <a:pt x="0" y="32197"/>
                    </a:lnTo>
                    <a:lnTo>
                      <a:pt x="22" y="32477"/>
                    </a:lnTo>
                    <a:lnTo>
                      <a:pt x="65" y="32736"/>
                    </a:lnTo>
                    <a:lnTo>
                      <a:pt x="108" y="33017"/>
                    </a:lnTo>
                    <a:lnTo>
                      <a:pt x="173" y="33276"/>
                    </a:lnTo>
                    <a:lnTo>
                      <a:pt x="238" y="33535"/>
                    </a:lnTo>
                    <a:lnTo>
                      <a:pt x="324" y="33794"/>
                    </a:lnTo>
                    <a:lnTo>
                      <a:pt x="432" y="34031"/>
                    </a:lnTo>
                    <a:lnTo>
                      <a:pt x="540" y="34290"/>
                    </a:lnTo>
                    <a:lnTo>
                      <a:pt x="669" y="34527"/>
                    </a:lnTo>
                    <a:lnTo>
                      <a:pt x="928" y="34980"/>
                    </a:lnTo>
                    <a:lnTo>
                      <a:pt x="1252" y="35390"/>
                    </a:lnTo>
                    <a:lnTo>
                      <a:pt x="1597" y="35779"/>
                    </a:lnTo>
                    <a:lnTo>
                      <a:pt x="2007" y="36146"/>
                    </a:lnTo>
                    <a:lnTo>
                      <a:pt x="2417" y="36448"/>
                    </a:lnTo>
                    <a:lnTo>
                      <a:pt x="2870" y="36728"/>
                    </a:lnTo>
                    <a:lnTo>
                      <a:pt x="3108" y="36858"/>
                    </a:lnTo>
                    <a:lnTo>
                      <a:pt x="3345" y="36966"/>
                    </a:lnTo>
                    <a:lnTo>
                      <a:pt x="3604" y="37052"/>
                    </a:lnTo>
                    <a:lnTo>
                      <a:pt x="3863" y="37138"/>
                    </a:lnTo>
                    <a:lnTo>
                      <a:pt x="4122" y="37225"/>
                    </a:lnTo>
                    <a:lnTo>
                      <a:pt x="4381" y="37289"/>
                    </a:lnTo>
                    <a:lnTo>
                      <a:pt x="4661" y="37333"/>
                    </a:lnTo>
                    <a:lnTo>
                      <a:pt x="4920" y="37376"/>
                    </a:lnTo>
                    <a:lnTo>
                      <a:pt x="5201" y="37397"/>
                    </a:lnTo>
                    <a:lnTo>
                      <a:pt x="28679" y="37397"/>
                    </a:lnTo>
                    <a:lnTo>
                      <a:pt x="28960" y="37376"/>
                    </a:lnTo>
                    <a:lnTo>
                      <a:pt x="29240" y="37333"/>
                    </a:lnTo>
                    <a:lnTo>
                      <a:pt x="29499" y="37289"/>
                    </a:lnTo>
                    <a:lnTo>
                      <a:pt x="29780" y="37225"/>
                    </a:lnTo>
                    <a:lnTo>
                      <a:pt x="30038" y="37138"/>
                    </a:lnTo>
                    <a:lnTo>
                      <a:pt x="30297" y="37052"/>
                    </a:lnTo>
                    <a:lnTo>
                      <a:pt x="30535" y="36966"/>
                    </a:lnTo>
                    <a:lnTo>
                      <a:pt x="30794" y="36858"/>
                    </a:lnTo>
                    <a:lnTo>
                      <a:pt x="31010" y="36728"/>
                    </a:lnTo>
                    <a:lnTo>
                      <a:pt x="31463" y="36448"/>
                    </a:lnTo>
                    <a:lnTo>
                      <a:pt x="31894" y="36146"/>
                    </a:lnTo>
                    <a:lnTo>
                      <a:pt x="32283" y="35779"/>
                    </a:lnTo>
                    <a:lnTo>
                      <a:pt x="32628" y="35390"/>
                    </a:lnTo>
                    <a:lnTo>
                      <a:pt x="32952" y="34980"/>
                    </a:lnTo>
                    <a:lnTo>
                      <a:pt x="33232" y="34527"/>
                    </a:lnTo>
                    <a:lnTo>
                      <a:pt x="33340" y="34290"/>
                    </a:lnTo>
                    <a:lnTo>
                      <a:pt x="33470" y="34031"/>
                    </a:lnTo>
                    <a:lnTo>
                      <a:pt x="33556" y="33794"/>
                    </a:lnTo>
                    <a:lnTo>
                      <a:pt x="33642" y="33535"/>
                    </a:lnTo>
                    <a:lnTo>
                      <a:pt x="33728" y="33276"/>
                    </a:lnTo>
                    <a:lnTo>
                      <a:pt x="33772" y="33017"/>
                    </a:lnTo>
                    <a:lnTo>
                      <a:pt x="33836" y="32736"/>
                    </a:lnTo>
                    <a:lnTo>
                      <a:pt x="33858" y="32477"/>
                    </a:lnTo>
                    <a:lnTo>
                      <a:pt x="33880" y="32197"/>
                    </a:lnTo>
                    <a:lnTo>
                      <a:pt x="33901" y="31916"/>
                    </a:lnTo>
                    <a:lnTo>
                      <a:pt x="33901" y="5482"/>
                    </a:lnTo>
                    <a:lnTo>
                      <a:pt x="33880" y="5201"/>
                    </a:lnTo>
                    <a:lnTo>
                      <a:pt x="33858" y="4921"/>
                    </a:lnTo>
                    <a:lnTo>
                      <a:pt x="33836" y="4640"/>
                    </a:lnTo>
                    <a:lnTo>
                      <a:pt x="33772" y="4381"/>
                    </a:lnTo>
                    <a:lnTo>
                      <a:pt x="33728" y="4122"/>
                    </a:lnTo>
                    <a:lnTo>
                      <a:pt x="33642" y="3842"/>
                    </a:lnTo>
                    <a:lnTo>
                      <a:pt x="33556" y="3605"/>
                    </a:lnTo>
                    <a:lnTo>
                      <a:pt x="33470" y="3346"/>
                    </a:lnTo>
                    <a:lnTo>
                      <a:pt x="33340" y="3108"/>
                    </a:lnTo>
                    <a:lnTo>
                      <a:pt x="33232" y="2871"/>
                    </a:lnTo>
                    <a:lnTo>
                      <a:pt x="32952" y="2418"/>
                    </a:lnTo>
                    <a:lnTo>
                      <a:pt x="32628" y="1986"/>
                    </a:lnTo>
                    <a:lnTo>
                      <a:pt x="32283" y="1598"/>
                    </a:lnTo>
                    <a:lnTo>
                      <a:pt x="31894" y="1252"/>
                    </a:lnTo>
                    <a:lnTo>
                      <a:pt x="31463" y="929"/>
                    </a:lnTo>
                    <a:lnTo>
                      <a:pt x="31010" y="670"/>
                    </a:lnTo>
                    <a:lnTo>
                      <a:pt x="30794" y="540"/>
                    </a:lnTo>
                    <a:lnTo>
                      <a:pt x="30535" y="432"/>
                    </a:lnTo>
                    <a:lnTo>
                      <a:pt x="30297" y="325"/>
                    </a:lnTo>
                    <a:lnTo>
                      <a:pt x="30038" y="238"/>
                    </a:lnTo>
                    <a:lnTo>
                      <a:pt x="29780" y="174"/>
                    </a:lnTo>
                    <a:lnTo>
                      <a:pt x="29499" y="109"/>
                    </a:lnTo>
                    <a:lnTo>
                      <a:pt x="29240" y="66"/>
                    </a:lnTo>
                    <a:lnTo>
                      <a:pt x="28960" y="22"/>
                    </a:lnTo>
                    <a:lnTo>
                      <a:pt x="2867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g316c08ac72d_0_169"/>
              <p:cNvSpPr/>
              <p:nvPr/>
            </p:nvSpPr>
            <p:spPr>
              <a:xfrm>
                <a:off x="4983208" y="2221844"/>
                <a:ext cx="40383" cy="161011"/>
              </a:xfrm>
              <a:custGeom>
                <a:rect b="b" l="l" r="r" t="t"/>
                <a:pathLst>
                  <a:path extrusionOk="0" h="6798" w="1705">
                    <a:moveTo>
                      <a:pt x="842" y="0"/>
                    </a:moveTo>
                    <a:lnTo>
                      <a:pt x="0" y="6689"/>
                    </a:lnTo>
                    <a:lnTo>
                      <a:pt x="863" y="6797"/>
                    </a:lnTo>
                    <a:lnTo>
                      <a:pt x="1705" y="108"/>
                    </a:lnTo>
                    <a:lnTo>
                      <a:pt x="8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g316c08ac72d_0_169"/>
              <p:cNvSpPr/>
              <p:nvPr/>
            </p:nvSpPr>
            <p:spPr>
              <a:xfrm>
                <a:off x="3100296" y="2659332"/>
                <a:ext cx="3039543" cy="1394312"/>
              </a:xfrm>
              <a:custGeom>
                <a:rect b="b" l="l" r="r" t="t"/>
                <a:pathLst>
                  <a:path extrusionOk="0" h="58869" w="128332">
                    <a:moveTo>
                      <a:pt x="1" y="1"/>
                    </a:moveTo>
                    <a:lnTo>
                      <a:pt x="1" y="58868"/>
                    </a:lnTo>
                    <a:lnTo>
                      <a:pt x="128332" y="58868"/>
                    </a:lnTo>
                    <a:lnTo>
                      <a:pt x="1283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g316c08ac72d_0_169"/>
              <p:cNvSpPr/>
              <p:nvPr/>
            </p:nvSpPr>
            <p:spPr>
              <a:xfrm>
                <a:off x="3100296" y="2659332"/>
                <a:ext cx="3039543" cy="1394312"/>
              </a:xfrm>
              <a:custGeom>
                <a:rect b="b" l="l" r="r" t="t"/>
                <a:pathLst>
                  <a:path extrusionOk="0" fill="none" h="58869" w="128332">
                    <a:moveTo>
                      <a:pt x="128332" y="58868"/>
                    </a:moveTo>
                    <a:lnTo>
                      <a:pt x="1" y="58868"/>
                    </a:lnTo>
                    <a:lnTo>
                      <a:pt x="1" y="1"/>
                    </a:lnTo>
                    <a:lnTo>
                      <a:pt x="128332" y="1"/>
                    </a:lnTo>
                    <a:lnTo>
                      <a:pt x="128332" y="588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g316c08ac72d_0_169"/>
              <p:cNvSpPr/>
              <p:nvPr/>
            </p:nvSpPr>
            <p:spPr>
              <a:xfrm>
                <a:off x="3029762" y="2659332"/>
                <a:ext cx="3180611" cy="105825"/>
              </a:xfrm>
              <a:custGeom>
                <a:rect b="b" l="l" r="r" t="t"/>
                <a:pathLst>
                  <a:path extrusionOk="0" h="4468" w="134288">
                    <a:moveTo>
                      <a:pt x="1" y="1"/>
                    </a:moveTo>
                    <a:lnTo>
                      <a:pt x="1" y="4467"/>
                    </a:lnTo>
                    <a:lnTo>
                      <a:pt x="134288" y="4467"/>
                    </a:lnTo>
                    <a:lnTo>
                      <a:pt x="134288" y="1"/>
                    </a:lnTo>
                    <a:close/>
                  </a:path>
                </a:pathLst>
              </a:custGeom>
              <a:solidFill>
                <a:srgbClr val="4F6F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g316c08ac72d_0_169"/>
              <p:cNvSpPr/>
              <p:nvPr/>
            </p:nvSpPr>
            <p:spPr>
              <a:xfrm>
                <a:off x="3100296" y="2765133"/>
                <a:ext cx="344522" cy="1288511"/>
              </a:xfrm>
              <a:custGeom>
                <a:rect b="b" l="l" r="r" t="t"/>
                <a:pathLst>
                  <a:path extrusionOk="0" h="54402" w="14546">
                    <a:moveTo>
                      <a:pt x="1" y="0"/>
                    </a:moveTo>
                    <a:lnTo>
                      <a:pt x="1" y="54401"/>
                    </a:lnTo>
                    <a:lnTo>
                      <a:pt x="14545" y="54401"/>
                    </a:lnTo>
                    <a:lnTo>
                      <a:pt x="14545" y="0"/>
                    </a:lnTo>
                    <a:close/>
                  </a:path>
                </a:pathLst>
              </a:custGeom>
              <a:solidFill>
                <a:srgbClr val="4F6F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g316c08ac72d_0_169"/>
              <p:cNvSpPr/>
              <p:nvPr/>
            </p:nvSpPr>
            <p:spPr>
              <a:xfrm>
                <a:off x="3029762" y="2630199"/>
                <a:ext cx="3180611" cy="29156"/>
              </a:xfrm>
              <a:custGeom>
                <a:rect b="b" l="l" r="r" t="t"/>
                <a:pathLst>
                  <a:path extrusionOk="0" h="1231" w="134288">
                    <a:moveTo>
                      <a:pt x="1" y="1"/>
                    </a:moveTo>
                    <a:lnTo>
                      <a:pt x="1" y="1231"/>
                    </a:lnTo>
                    <a:lnTo>
                      <a:pt x="134288" y="1231"/>
                    </a:lnTo>
                    <a:lnTo>
                      <a:pt x="1342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g316c08ac72d_0_169"/>
              <p:cNvSpPr/>
              <p:nvPr/>
            </p:nvSpPr>
            <p:spPr>
              <a:xfrm>
                <a:off x="3954875" y="2572952"/>
                <a:ext cx="727319" cy="57270"/>
              </a:xfrm>
              <a:custGeom>
                <a:rect b="b" l="l" r="r" t="t"/>
                <a:pathLst>
                  <a:path extrusionOk="0" h="2418" w="30708">
                    <a:moveTo>
                      <a:pt x="0" y="1"/>
                    </a:moveTo>
                    <a:lnTo>
                      <a:pt x="0" y="2418"/>
                    </a:lnTo>
                    <a:lnTo>
                      <a:pt x="30707" y="2418"/>
                    </a:lnTo>
                    <a:lnTo>
                      <a:pt x="3070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g316c08ac72d_0_169"/>
              <p:cNvSpPr/>
              <p:nvPr/>
            </p:nvSpPr>
            <p:spPr>
              <a:xfrm>
                <a:off x="4000872" y="2515705"/>
                <a:ext cx="727319" cy="57270"/>
              </a:xfrm>
              <a:custGeom>
                <a:rect b="b" l="l" r="r" t="t"/>
                <a:pathLst>
                  <a:path extrusionOk="0" h="2418" w="30708">
                    <a:moveTo>
                      <a:pt x="0" y="1"/>
                    </a:moveTo>
                    <a:lnTo>
                      <a:pt x="0" y="2418"/>
                    </a:lnTo>
                    <a:lnTo>
                      <a:pt x="30707" y="2418"/>
                    </a:lnTo>
                    <a:lnTo>
                      <a:pt x="307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g316c08ac72d_0_169"/>
              <p:cNvSpPr/>
              <p:nvPr/>
            </p:nvSpPr>
            <p:spPr>
              <a:xfrm>
                <a:off x="4000872" y="2531551"/>
                <a:ext cx="727319" cy="25580"/>
              </a:xfrm>
              <a:custGeom>
                <a:rect b="b" l="l" r="r" t="t"/>
                <a:pathLst>
                  <a:path extrusionOk="0" h="1080" w="30708">
                    <a:moveTo>
                      <a:pt x="0" y="1"/>
                    </a:moveTo>
                    <a:lnTo>
                      <a:pt x="0" y="1080"/>
                    </a:lnTo>
                    <a:lnTo>
                      <a:pt x="30707" y="1080"/>
                    </a:lnTo>
                    <a:lnTo>
                      <a:pt x="307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66" name="Google Shape;766;g316c08ac72d_0_169"/>
              <p:cNvGrpSpPr/>
              <p:nvPr/>
            </p:nvGrpSpPr>
            <p:grpSpPr>
              <a:xfrm>
                <a:off x="5585388" y="2479627"/>
                <a:ext cx="429696" cy="150596"/>
                <a:chOff x="5585388" y="2479627"/>
                <a:chExt cx="429696" cy="150596"/>
              </a:xfrm>
            </p:grpSpPr>
            <p:sp>
              <p:nvSpPr>
                <p:cNvPr id="767" name="Google Shape;767;g316c08ac72d_0_169"/>
                <p:cNvSpPr/>
                <p:nvPr/>
              </p:nvSpPr>
              <p:spPr>
                <a:xfrm>
                  <a:off x="5625735" y="2479627"/>
                  <a:ext cx="349005" cy="150592"/>
                </a:xfrm>
                <a:custGeom>
                  <a:rect b="b" l="l" r="r" t="t"/>
                  <a:pathLst>
                    <a:path extrusionOk="0" h="6043" w="14005">
                      <a:moveTo>
                        <a:pt x="1360" y="0"/>
                      </a:moveTo>
                      <a:lnTo>
                        <a:pt x="1208" y="43"/>
                      </a:lnTo>
                      <a:lnTo>
                        <a:pt x="1057" y="65"/>
                      </a:lnTo>
                      <a:lnTo>
                        <a:pt x="928" y="130"/>
                      </a:lnTo>
                      <a:lnTo>
                        <a:pt x="798" y="194"/>
                      </a:lnTo>
                      <a:lnTo>
                        <a:pt x="669" y="259"/>
                      </a:lnTo>
                      <a:lnTo>
                        <a:pt x="540" y="345"/>
                      </a:lnTo>
                      <a:lnTo>
                        <a:pt x="432" y="453"/>
                      </a:lnTo>
                      <a:lnTo>
                        <a:pt x="345" y="561"/>
                      </a:lnTo>
                      <a:lnTo>
                        <a:pt x="259" y="669"/>
                      </a:lnTo>
                      <a:lnTo>
                        <a:pt x="173" y="799"/>
                      </a:lnTo>
                      <a:lnTo>
                        <a:pt x="108" y="928"/>
                      </a:lnTo>
                      <a:lnTo>
                        <a:pt x="65" y="1079"/>
                      </a:lnTo>
                      <a:lnTo>
                        <a:pt x="22" y="1230"/>
                      </a:lnTo>
                      <a:lnTo>
                        <a:pt x="0" y="1381"/>
                      </a:lnTo>
                      <a:lnTo>
                        <a:pt x="0" y="1532"/>
                      </a:lnTo>
                      <a:lnTo>
                        <a:pt x="0" y="6042"/>
                      </a:lnTo>
                      <a:lnTo>
                        <a:pt x="14005" y="6042"/>
                      </a:lnTo>
                      <a:lnTo>
                        <a:pt x="14005" y="1532"/>
                      </a:lnTo>
                      <a:lnTo>
                        <a:pt x="14005" y="1381"/>
                      </a:lnTo>
                      <a:lnTo>
                        <a:pt x="13983" y="1230"/>
                      </a:lnTo>
                      <a:lnTo>
                        <a:pt x="13940" y="1079"/>
                      </a:lnTo>
                      <a:lnTo>
                        <a:pt x="13897" y="928"/>
                      </a:lnTo>
                      <a:lnTo>
                        <a:pt x="13832" y="799"/>
                      </a:lnTo>
                      <a:lnTo>
                        <a:pt x="13746" y="669"/>
                      </a:lnTo>
                      <a:lnTo>
                        <a:pt x="13660" y="561"/>
                      </a:lnTo>
                      <a:lnTo>
                        <a:pt x="13573" y="453"/>
                      </a:lnTo>
                      <a:lnTo>
                        <a:pt x="13465" y="345"/>
                      </a:lnTo>
                      <a:lnTo>
                        <a:pt x="13336" y="259"/>
                      </a:lnTo>
                      <a:lnTo>
                        <a:pt x="13206" y="194"/>
                      </a:lnTo>
                      <a:lnTo>
                        <a:pt x="13077" y="130"/>
                      </a:lnTo>
                      <a:lnTo>
                        <a:pt x="12947" y="65"/>
                      </a:lnTo>
                      <a:lnTo>
                        <a:pt x="12796" y="43"/>
                      </a:lnTo>
                      <a:lnTo>
                        <a:pt x="1264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g316c08ac72d_0_169"/>
                <p:cNvSpPr/>
                <p:nvPr/>
              </p:nvSpPr>
              <p:spPr>
                <a:xfrm>
                  <a:off x="5585388" y="2583947"/>
                  <a:ext cx="429696" cy="46276"/>
                </a:xfrm>
                <a:custGeom>
                  <a:rect b="b" l="l" r="r" t="t"/>
                  <a:pathLst>
                    <a:path extrusionOk="0" h="1857" w="17243">
                      <a:moveTo>
                        <a:pt x="907" y="1"/>
                      </a:moveTo>
                      <a:lnTo>
                        <a:pt x="734" y="22"/>
                      </a:lnTo>
                      <a:lnTo>
                        <a:pt x="562" y="65"/>
                      </a:lnTo>
                      <a:lnTo>
                        <a:pt x="411" y="152"/>
                      </a:lnTo>
                      <a:lnTo>
                        <a:pt x="260" y="281"/>
                      </a:lnTo>
                      <a:lnTo>
                        <a:pt x="152" y="411"/>
                      </a:lnTo>
                      <a:lnTo>
                        <a:pt x="65" y="562"/>
                      </a:lnTo>
                      <a:lnTo>
                        <a:pt x="22" y="734"/>
                      </a:lnTo>
                      <a:lnTo>
                        <a:pt x="1" y="928"/>
                      </a:lnTo>
                      <a:lnTo>
                        <a:pt x="22" y="1101"/>
                      </a:lnTo>
                      <a:lnTo>
                        <a:pt x="65" y="1274"/>
                      </a:lnTo>
                      <a:lnTo>
                        <a:pt x="152" y="1446"/>
                      </a:lnTo>
                      <a:lnTo>
                        <a:pt x="260" y="1576"/>
                      </a:lnTo>
                      <a:lnTo>
                        <a:pt x="411" y="1684"/>
                      </a:lnTo>
                      <a:lnTo>
                        <a:pt x="562" y="1770"/>
                      </a:lnTo>
                      <a:lnTo>
                        <a:pt x="734" y="1835"/>
                      </a:lnTo>
                      <a:lnTo>
                        <a:pt x="907" y="1856"/>
                      </a:lnTo>
                      <a:lnTo>
                        <a:pt x="16336" y="1856"/>
                      </a:lnTo>
                      <a:lnTo>
                        <a:pt x="16509" y="1835"/>
                      </a:lnTo>
                      <a:lnTo>
                        <a:pt x="16681" y="1770"/>
                      </a:lnTo>
                      <a:lnTo>
                        <a:pt x="16832" y="1684"/>
                      </a:lnTo>
                      <a:lnTo>
                        <a:pt x="16983" y="1576"/>
                      </a:lnTo>
                      <a:lnTo>
                        <a:pt x="17091" y="1446"/>
                      </a:lnTo>
                      <a:lnTo>
                        <a:pt x="17178" y="1274"/>
                      </a:lnTo>
                      <a:lnTo>
                        <a:pt x="17221" y="1101"/>
                      </a:lnTo>
                      <a:lnTo>
                        <a:pt x="17242" y="928"/>
                      </a:lnTo>
                      <a:lnTo>
                        <a:pt x="17221" y="734"/>
                      </a:lnTo>
                      <a:lnTo>
                        <a:pt x="17178" y="562"/>
                      </a:lnTo>
                      <a:lnTo>
                        <a:pt x="17091" y="411"/>
                      </a:lnTo>
                      <a:lnTo>
                        <a:pt x="16983" y="281"/>
                      </a:lnTo>
                      <a:lnTo>
                        <a:pt x="16832" y="152"/>
                      </a:lnTo>
                      <a:lnTo>
                        <a:pt x="16681" y="65"/>
                      </a:lnTo>
                      <a:lnTo>
                        <a:pt x="16509" y="22"/>
                      </a:lnTo>
                      <a:lnTo>
                        <a:pt x="1633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9" name="Google Shape;769;g316c08ac72d_0_169"/>
              <p:cNvSpPr/>
              <p:nvPr/>
            </p:nvSpPr>
            <p:spPr>
              <a:xfrm>
                <a:off x="4925703" y="2221850"/>
                <a:ext cx="569522" cy="409784"/>
              </a:xfrm>
              <a:custGeom>
                <a:rect b="b" l="l" r="r" t="t"/>
                <a:pathLst>
                  <a:path extrusionOk="0" h="16444" w="22854">
                    <a:moveTo>
                      <a:pt x="19379" y="5935"/>
                    </a:moveTo>
                    <a:lnTo>
                      <a:pt x="19379" y="13272"/>
                    </a:lnTo>
                    <a:lnTo>
                      <a:pt x="9150" y="13272"/>
                    </a:lnTo>
                    <a:lnTo>
                      <a:pt x="19379" y="5935"/>
                    </a:lnTo>
                    <a:close/>
                    <a:moveTo>
                      <a:pt x="22853" y="0"/>
                    </a:moveTo>
                    <a:lnTo>
                      <a:pt x="1" y="16444"/>
                    </a:lnTo>
                    <a:lnTo>
                      <a:pt x="22853" y="16444"/>
                    </a:lnTo>
                    <a:lnTo>
                      <a:pt x="228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g316c08ac72d_0_169"/>
              <p:cNvSpPr/>
              <p:nvPr/>
            </p:nvSpPr>
            <p:spPr>
              <a:xfrm>
                <a:off x="4885648" y="2191172"/>
                <a:ext cx="58289" cy="180953"/>
              </a:xfrm>
              <a:custGeom>
                <a:rect b="b" l="l" r="r" t="t"/>
                <a:pathLst>
                  <a:path extrusionOk="0" h="7640" w="2461">
                    <a:moveTo>
                      <a:pt x="411" y="0"/>
                    </a:moveTo>
                    <a:lnTo>
                      <a:pt x="303" y="43"/>
                    </a:lnTo>
                    <a:lnTo>
                      <a:pt x="217" y="87"/>
                    </a:lnTo>
                    <a:lnTo>
                      <a:pt x="152" y="151"/>
                    </a:lnTo>
                    <a:lnTo>
                      <a:pt x="87" y="238"/>
                    </a:lnTo>
                    <a:lnTo>
                      <a:pt x="44" y="324"/>
                    </a:lnTo>
                    <a:lnTo>
                      <a:pt x="22" y="410"/>
                    </a:lnTo>
                    <a:lnTo>
                      <a:pt x="1" y="518"/>
                    </a:lnTo>
                    <a:lnTo>
                      <a:pt x="22" y="604"/>
                    </a:lnTo>
                    <a:lnTo>
                      <a:pt x="1447" y="7251"/>
                    </a:lnTo>
                    <a:lnTo>
                      <a:pt x="1490" y="7337"/>
                    </a:lnTo>
                    <a:lnTo>
                      <a:pt x="1533" y="7423"/>
                    </a:lnTo>
                    <a:lnTo>
                      <a:pt x="1598" y="7510"/>
                    </a:lnTo>
                    <a:lnTo>
                      <a:pt x="1684" y="7574"/>
                    </a:lnTo>
                    <a:lnTo>
                      <a:pt x="1770" y="7618"/>
                    </a:lnTo>
                    <a:lnTo>
                      <a:pt x="1857" y="7639"/>
                    </a:lnTo>
                    <a:lnTo>
                      <a:pt x="2051" y="7639"/>
                    </a:lnTo>
                    <a:lnTo>
                      <a:pt x="2159" y="7596"/>
                    </a:lnTo>
                    <a:lnTo>
                      <a:pt x="2245" y="7553"/>
                    </a:lnTo>
                    <a:lnTo>
                      <a:pt x="2310" y="7488"/>
                    </a:lnTo>
                    <a:lnTo>
                      <a:pt x="2375" y="7423"/>
                    </a:lnTo>
                    <a:lnTo>
                      <a:pt x="2418" y="7337"/>
                    </a:lnTo>
                    <a:lnTo>
                      <a:pt x="2461" y="7229"/>
                    </a:lnTo>
                    <a:lnTo>
                      <a:pt x="2461" y="7143"/>
                    </a:lnTo>
                    <a:lnTo>
                      <a:pt x="2439" y="7035"/>
                    </a:lnTo>
                    <a:lnTo>
                      <a:pt x="1015" y="389"/>
                    </a:lnTo>
                    <a:lnTo>
                      <a:pt x="994" y="302"/>
                    </a:lnTo>
                    <a:lnTo>
                      <a:pt x="929" y="216"/>
                    </a:lnTo>
                    <a:lnTo>
                      <a:pt x="864" y="130"/>
                    </a:lnTo>
                    <a:lnTo>
                      <a:pt x="799" y="87"/>
                    </a:lnTo>
                    <a:lnTo>
                      <a:pt x="713" y="43"/>
                    </a:lnTo>
                    <a:lnTo>
                      <a:pt x="6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g316c08ac72d_0_169"/>
              <p:cNvSpPr/>
              <p:nvPr/>
            </p:nvSpPr>
            <p:spPr>
              <a:xfrm rot="1674723">
                <a:off x="4960585" y="2211872"/>
                <a:ext cx="58290" cy="180956"/>
              </a:xfrm>
              <a:custGeom>
                <a:rect b="b" l="l" r="r" t="t"/>
                <a:pathLst>
                  <a:path extrusionOk="0" h="7640" w="2461">
                    <a:moveTo>
                      <a:pt x="411" y="0"/>
                    </a:moveTo>
                    <a:lnTo>
                      <a:pt x="303" y="43"/>
                    </a:lnTo>
                    <a:lnTo>
                      <a:pt x="217" y="87"/>
                    </a:lnTo>
                    <a:lnTo>
                      <a:pt x="152" y="151"/>
                    </a:lnTo>
                    <a:lnTo>
                      <a:pt x="87" y="238"/>
                    </a:lnTo>
                    <a:lnTo>
                      <a:pt x="44" y="324"/>
                    </a:lnTo>
                    <a:lnTo>
                      <a:pt x="22" y="410"/>
                    </a:lnTo>
                    <a:lnTo>
                      <a:pt x="1" y="518"/>
                    </a:lnTo>
                    <a:lnTo>
                      <a:pt x="22" y="604"/>
                    </a:lnTo>
                    <a:lnTo>
                      <a:pt x="1447" y="7251"/>
                    </a:lnTo>
                    <a:lnTo>
                      <a:pt x="1490" y="7337"/>
                    </a:lnTo>
                    <a:lnTo>
                      <a:pt x="1533" y="7423"/>
                    </a:lnTo>
                    <a:lnTo>
                      <a:pt x="1598" y="7510"/>
                    </a:lnTo>
                    <a:lnTo>
                      <a:pt x="1684" y="7574"/>
                    </a:lnTo>
                    <a:lnTo>
                      <a:pt x="1770" y="7618"/>
                    </a:lnTo>
                    <a:lnTo>
                      <a:pt x="1857" y="7639"/>
                    </a:lnTo>
                    <a:lnTo>
                      <a:pt x="2051" y="7639"/>
                    </a:lnTo>
                    <a:lnTo>
                      <a:pt x="2159" y="7596"/>
                    </a:lnTo>
                    <a:lnTo>
                      <a:pt x="2245" y="7553"/>
                    </a:lnTo>
                    <a:lnTo>
                      <a:pt x="2310" y="7488"/>
                    </a:lnTo>
                    <a:lnTo>
                      <a:pt x="2375" y="7423"/>
                    </a:lnTo>
                    <a:lnTo>
                      <a:pt x="2418" y="7337"/>
                    </a:lnTo>
                    <a:lnTo>
                      <a:pt x="2461" y="7229"/>
                    </a:lnTo>
                    <a:lnTo>
                      <a:pt x="2461" y="7143"/>
                    </a:lnTo>
                    <a:lnTo>
                      <a:pt x="2439" y="7035"/>
                    </a:lnTo>
                    <a:lnTo>
                      <a:pt x="1015" y="389"/>
                    </a:lnTo>
                    <a:lnTo>
                      <a:pt x="994" y="302"/>
                    </a:lnTo>
                    <a:lnTo>
                      <a:pt x="929" y="216"/>
                    </a:lnTo>
                    <a:lnTo>
                      <a:pt x="864" y="130"/>
                    </a:lnTo>
                    <a:lnTo>
                      <a:pt x="799" y="87"/>
                    </a:lnTo>
                    <a:lnTo>
                      <a:pt x="713" y="43"/>
                    </a:lnTo>
                    <a:lnTo>
                      <a:pt x="6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g316c08ac72d_0_169"/>
              <p:cNvSpPr/>
              <p:nvPr/>
            </p:nvSpPr>
            <p:spPr>
              <a:xfrm>
                <a:off x="4870751" y="2323548"/>
                <a:ext cx="187088" cy="306673"/>
              </a:xfrm>
              <a:custGeom>
                <a:rect b="b" l="l" r="r" t="t"/>
                <a:pathLst>
                  <a:path extrusionOk="0" h="12948" w="7899">
                    <a:moveTo>
                      <a:pt x="1" y="0"/>
                    </a:moveTo>
                    <a:lnTo>
                      <a:pt x="1" y="12948"/>
                    </a:lnTo>
                    <a:lnTo>
                      <a:pt x="7899" y="12948"/>
                    </a:lnTo>
                    <a:lnTo>
                      <a:pt x="78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g316c08ac72d_0_169"/>
              <p:cNvSpPr/>
              <p:nvPr/>
            </p:nvSpPr>
            <p:spPr>
              <a:xfrm>
                <a:off x="3920125" y="2409902"/>
                <a:ext cx="727319" cy="105824"/>
              </a:xfrm>
              <a:custGeom>
                <a:rect b="b" l="l" r="r" t="t"/>
                <a:pathLst>
                  <a:path extrusionOk="0" h="2418" w="30708">
                    <a:moveTo>
                      <a:pt x="0" y="1"/>
                    </a:moveTo>
                    <a:lnTo>
                      <a:pt x="0" y="2418"/>
                    </a:lnTo>
                    <a:lnTo>
                      <a:pt x="30707" y="2418"/>
                    </a:lnTo>
                    <a:lnTo>
                      <a:pt x="3070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g316c08ac72d_0_169"/>
              <p:cNvSpPr/>
              <p:nvPr/>
            </p:nvSpPr>
            <p:spPr>
              <a:xfrm>
                <a:off x="3999024" y="2434175"/>
                <a:ext cx="569557" cy="57276"/>
              </a:xfrm>
              <a:custGeom>
                <a:rect b="b" l="l" r="r" t="t"/>
                <a:pathLst>
                  <a:path extrusionOk="0" h="2418" w="30708">
                    <a:moveTo>
                      <a:pt x="0" y="1"/>
                    </a:moveTo>
                    <a:lnTo>
                      <a:pt x="0" y="2418"/>
                    </a:lnTo>
                    <a:lnTo>
                      <a:pt x="30707" y="2418"/>
                    </a:lnTo>
                    <a:lnTo>
                      <a:pt x="307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g316c08ac72d_0_169"/>
              <p:cNvSpPr/>
              <p:nvPr/>
            </p:nvSpPr>
            <p:spPr>
              <a:xfrm>
                <a:off x="3982850" y="2304239"/>
                <a:ext cx="727319" cy="105824"/>
              </a:xfrm>
              <a:custGeom>
                <a:rect b="b" l="l" r="r" t="t"/>
                <a:pathLst>
                  <a:path extrusionOk="0" h="2418" w="30708">
                    <a:moveTo>
                      <a:pt x="0" y="1"/>
                    </a:moveTo>
                    <a:lnTo>
                      <a:pt x="0" y="2418"/>
                    </a:lnTo>
                    <a:lnTo>
                      <a:pt x="30707" y="2418"/>
                    </a:lnTo>
                    <a:lnTo>
                      <a:pt x="307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g316c08ac72d_0_169"/>
              <p:cNvSpPr/>
              <p:nvPr/>
            </p:nvSpPr>
            <p:spPr>
              <a:xfrm>
                <a:off x="4061749" y="2328513"/>
                <a:ext cx="569557" cy="57276"/>
              </a:xfrm>
              <a:custGeom>
                <a:rect b="b" l="l" r="r" t="t"/>
                <a:pathLst>
                  <a:path extrusionOk="0" h="2418" w="30708">
                    <a:moveTo>
                      <a:pt x="0" y="1"/>
                    </a:moveTo>
                    <a:lnTo>
                      <a:pt x="0" y="2418"/>
                    </a:lnTo>
                    <a:lnTo>
                      <a:pt x="30707" y="2418"/>
                    </a:lnTo>
                    <a:lnTo>
                      <a:pt x="3070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7" name="Google Shape;777;g316c08ac72d_0_169"/>
            <p:cNvGrpSpPr/>
            <p:nvPr/>
          </p:nvGrpSpPr>
          <p:grpSpPr>
            <a:xfrm>
              <a:off x="3444127" y="3000400"/>
              <a:ext cx="2467800" cy="673413"/>
              <a:chOff x="6568502" y="1062075"/>
              <a:chExt cx="2467800" cy="673413"/>
            </a:xfrm>
          </p:grpSpPr>
          <p:sp>
            <p:nvSpPr>
              <p:cNvPr id="778" name="Google Shape;778;g316c08ac72d_0_169"/>
              <p:cNvSpPr txBox="1"/>
              <p:nvPr/>
            </p:nvSpPr>
            <p:spPr>
              <a:xfrm>
                <a:off x="6705604" y="106207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pt-BR" sz="2400" u="none" cap="none" strike="noStrike">
                    <a:solidFill>
                      <a:schemeClr val="lt1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Idero</a:t>
                </a:r>
                <a:endParaRPr b="1" i="0" sz="2400" u="none" cap="none" strike="noStrike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79" name="Google Shape;779;g316c08ac72d_0_169"/>
              <p:cNvSpPr txBox="1"/>
              <p:nvPr/>
            </p:nvSpPr>
            <p:spPr>
              <a:xfrm>
                <a:off x="6568502" y="1403688"/>
                <a:ext cx="24678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b="0" i="0" lang="pt-BR" sz="1900" u="none" cap="none" strike="noStrike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Índice de Desempenho Educacional de Rondônia</a:t>
                </a:r>
                <a:endParaRPr b="0" i="0" sz="19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780" name="Google Shape;780;g316c08ac72d_0_169"/>
            <p:cNvSpPr/>
            <p:nvPr/>
          </p:nvSpPr>
          <p:spPr>
            <a:xfrm>
              <a:off x="3294800" y="2098825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g316c08ac72d_0_169"/>
            <p:cNvSpPr/>
            <p:nvPr/>
          </p:nvSpPr>
          <p:spPr>
            <a:xfrm>
              <a:off x="4389000" y="2252175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g316c08ac72d_0_169"/>
            <p:cNvSpPr/>
            <p:nvPr/>
          </p:nvSpPr>
          <p:spPr>
            <a:xfrm>
              <a:off x="4800225" y="2133675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g316c08ac72d_0_169"/>
            <p:cNvSpPr/>
            <p:nvPr/>
          </p:nvSpPr>
          <p:spPr>
            <a:xfrm>
              <a:off x="3800075" y="2388100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g316c08ac72d_0_169"/>
            <p:cNvSpPr/>
            <p:nvPr/>
          </p:nvSpPr>
          <p:spPr>
            <a:xfrm>
              <a:off x="4037050" y="2604450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g316c08ac72d_0_169"/>
            <p:cNvSpPr/>
            <p:nvPr/>
          </p:nvSpPr>
          <p:spPr>
            <a:xfrm>
              <a:off x="5738400" y="2464700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g316c08ac72d_0_169"/>
            <p:cNvSpPr/>
            <p:nvPr/>
          </p:nvSpPr>
          <p:spPr>
            <a:xfrm>
              <a:off x="3137950" y="3187475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g316c08ac72d_0_169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pt-BR" sz="3300"/>
              <a:t>O Índice será integrado por </a:t>
            </a:r>
            <a:r>
              <a:rPr lang="pt-BR" sz="3300">
                <a:highlight>
                  <a:schemeClr val="accent2"/>
                </a:highlight>
              </a:rPr>
              <a:t>Seis Componentes</a:t>
            </a:r>
            <a:r>
              <a:rPr lang="pt-BR" sz="3300"/>
              <a:t>:</a:t>
            </a:r>
            <a:endParaRPr sz="3300"/>
          </a:p>
        </p:txBody>
      </p:sp>
      <p:grpSp>
        <p:nvGrpSpPr>
          <p:cNvPr id="787" name="Google Shape;787;g316c08ac72d_0_169"/>
          <p:cNvGrpSpPr/>
          <p:nvPr/>
        </p:nvGrpSpPr>
        <p:grpSpPr>
          <a:xfrm>
            <a:off x="609551" y="1678217"/>
            <a:ext cx="2874328" cy="950660"/>
            <a:chOff x="457152" y="1007375"/>
            <a:chExt cx="2155800" cy="713013"/>
          </a:xfrm>
        </p:grpSpPr>
        <p:grpSp>
          <p:nvGrpSpPr>
            <p:cNvPr id="788" name="Google Shape;788;g316c08ac72d_0_169"/>
            <p:cNvGrpSpPr/>
            <p:nvPr/>
          </p:nvGrpSpPr>
          <p:grpSpPr>
            <a:xfrm>
              <a:off x="457152" y="1007375"/>
              <a:ext cx="2155800" cy="713013"/>
              <a:chOff x="6705602" y="1062075"/>
              <a:chExt cx="2155800" cy="713013"/>
            </a:xfrm>
          </p:grpSpPr>
          <p:sp>
            <p:nvSpPr>
              <p:cNvPr id="789" name="Google Shape;789;g316c08ac72d_0_169"/>
              <p:cNvSpPr txBox="1"/>
              <p:nvPr/>
            </p:nvSpPr>
            <p:spPr>
              <a:xfrm>
                <a:off x="6705604" y="106207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pt-BR" sz="2400" u="none" cap="none" strike="noStrik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Aprendizagem</a:t>
                </a:r>
                <a:endParaRPr b="1" i="0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90" name="Google Shape;790;g316c08ac72d_0_169"/>
              <p:cNvSpPr txBox="1"/>
              <p:nvPr/>
            </p:nvSpPr>
            <p:spPr>
              <a:xfrm>
                <a:off x="6705602" y="1403688"/>
                <a:ext cx="215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pt-BR" sz="15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Média das notas das avaliações de LP e MAT - 2° e 5° ano do EF</a:t>
                </a:r>
                <a:endParaRPr b="0" i="0" sz="15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791" name="Google Shape;791;g316c08ac72d_0_169"/>
            <p:cNvSpPr/>
            <p:nvPr/>
          </p:nvSpPr>
          <p:spPr>
            <a:xfrm>
              <a:off x="1065475" y="1114025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92" name="Google Shape;792;g316c08ac72d_0_169"/>
          <p:cNvGrpSpPr/>
          <p:nvPr/>
        </p:nvGrpSpPr>
        <p:grpSpPr>
          <a:xfrm>
            <a:off x="609551" y="3334799"/>
            <a:ext cx="3006325" cy="1446231"/>
            <a:chOff x="457152" y="2020462"/>
            <a:chExt cx="2254800" cy="1084700"/>
          </a:xfrm>
        </p:grpSpPr>
        <p:grpSp>
          <p:nvGrpSpPr>
            <p:cNvPr id="793" name="Google Shape;793;g316c08ac72d_0_169"/>
            <p:cNvGrpSpPr/>
            <p:nvPr/>
          </p:nvGrpSpPr>
          <p:grpSpPr>
            <a:xfrm>
              <a:off x="457152" y="2020462"/>
              <a:ext cx="2254800" cy="1084700"/>
              <a:chOff x="6705602" y="1953654"/>
              <a:chExt cx="2254800" cy="1084700"/>
            </a:xfrm>
          </p:grpSpPr>
          <p:sp>
            <p:nvSpPr>
              <p:cNvPr id="794" name="Google Shape;794;g316c08ac72d_0_169"/>
              <p:cNvSpPr txBox="1"/>
              <p:nvPr/>
            </p:nvSpPr>
            <p:spPr>
              <a:xfrm>
                <a:off x="6705602" y="1953654"/>
                <a:ext cx="1042500" cy="331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pt-BR" sz="2400" u="none" cap="none" strike="noStrik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Equidade</a:t>
                </a:r>
                <a:endParaRPr b="1" i="0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95" name="Google Shape;795;g316c08ac72d_0_169"/>
              <p:cNvSpPr txBox="1"/>
              <p:nvPr/>
            </p:nvSpPr>
            <p:spPr>
              <a:xfrm>
                <a:off x="6705602" y="2295254"/>
                <a:ext cx="2254800" cy="74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pt-BR" sz="15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Visa reduzir as desigualdades educacionais. Obtido a partir da distribuição do % de estudantes em cada nível de proficiência</a:t>
                </a:r>
                <a:endParaRPr b="0" i="0" sz="15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748" name="Google Shape;748;g316c08ac72d_0_169"/>
            <p:cNvSpPr/>
            <p:nvPr/>
          </p:nvSpPr>
          <p:spPr>
            <a:xfrm>
              <a:off x="1009750" y="2127100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96" name="Google Shape;796;g316c08ac72d_0_169"/>
          <p:cNvGrpSpPr/>
          <p:nvPr/>
        </p:nvGrpSpPr>
        <p:grpSpPr>
          <a:xfrm>
            <a:off x="8940610" y="3436394"/>
            <a:ext cx="2641537" cy="1073845"/>
            <a:chOff x="6705602" y="2020458"/>
            <a:chExt cx="1981202" cy="805404"/>
          </a:xfrm>
        </p:grpSpPr>
        <p:grpSp>
          <p:nvGrpSpPr>
            <p:cNvPr id="797" name="Google Shape;797;g316c08ac72d_0_169"/>
            <p:cNvGrpSpPr/>
            <p:nvPr/>
          </p:nvGrpSpPr>
          <p:grpSpPr>
            <a:xfrm>
              <a:off x="6705602" y="2020458"/>
              <a:ext cx="1981202" cy="805404"/>
              <a:chOff x="6705602" y="1953650"/>
              <a:chExt cx="1981202" cy="805404"/>
            </a:xfrm>
          </p:grpSpPr>
          <p:sp>
            <p:nvSpPr>
              <p:cNvPr id="798" name="Google Shape;798;g316c08ac72d_0_169"/>
              <p:cNvSpPr txBox="1"/>
              <p:nvPr/>
            </p:nvSpPr>
            <p:spPr>
              <a:xfrm>
                <a:off x="6705604" y="1953650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pt-BR" sz="2400" u="none" cap="none" strike="noStrik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Rendimento</a:t>
                </a:r>
                <a:endParaRPr b="1" i="0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799" name="Google Shape;799;g316c08ac72d_0_169"/>
              <p:cNvSpPr txBox="1"/>
              <p:nvPr/>
            </p:nvSpPr>
            <p:spPr>
              <a:xfrm>
                <a:off x="6705602" y="2295254"/>
                <a:ext cx="1981200" cy="46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5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Calculado a partir das taxas de rendimento da etapa (Anos iniciais do EF)</a:t>
                </a:r>
                <a:endParaRPr b="0" i="0" sz="15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800" name="Google Shape;800;g316c08ac72d_0_169"/>
            <p:cNvSpPr/>
            <p:nvPr/>
          </p:nvSpPr>
          <p:spPr>
            <a:xfrm>
              <a:off x="8057375" y="2127100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801" name="Google Shape;801;g316c08ac72d_0_169"/>
          <p:cNvGrpSpPr/>
          <p:nvPr/>
        </p:nvGrpSpPr>
        <p:grpSpPr>
          <a:xfrm>
            <a:off x="8940610" y="1576617"/>
            <a:ext cx="2641537" cy="1147854"/>
            <a:chOff x="6705602" y="1007375"/>
            <a:chExt cx="1981202" cy="860912"/>
          </a:xfrm>
        </p:grpSpPr>
        <p:grpSp>
          <p:nvGrpSpPr>
            <p:cNvPr id="802" name="Google Shape;802;g316c08ac72d_0_169"/>
            <p:cNvGrpSpPr/>
            <p:nvPr/>
          </p:nvGrpSpPr>
          <p:grpSpPr>
            <a:xfrm>
              <a:off x="6705602" y="1007375"/>
              <a:ext cx="1981202" cy="860912"/>
              <a:chOff x="6705602" y="1062075"/>
              <a:chExt cx="1981202" cy="860912"/>
            </a:xfrm>
          </p:grpSpPr>
          <p:sp>
            <p:nvSpPr>
              <p:cNvPr id="803" name="Google Shape;803;g316c08ac72d_0_169"/>
              <p:cNvSpPr txBox="1"/>
              <p:nvPr/>
            </p:nvSpPr>
            <p:spPr>
              <a:xfrm>
                <a:off x="6705604" y="106207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pt-BR" sz="2400" u="none" cap="none" strike="noStrik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Evolução</a:t>
                </a:r>
                <a:endParaRPr b="1" i="0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04" name="Google Shape;804;g316c08ac72d_0_169"/>
              <p:cNvSpPr txBox="1"/>
              <p:nvPr/>
            </p:nvSpPr>
            <p:spPr>
              <a:xfrm>
                <a:off x="6705602" y="1403687"/>
                <a:ext cx="1981200" cy="51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pt-BR" sz="15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Progresso obtido em relação  aos exames imediatamente anteriores</a:t>
                </a:r>
                <a:endParaRPr b="0" i="0" sz="15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805" name="Google Shape;805;g316c08ac72d_0_169"/>
            <p:cNvSpPr/>
            <p:nvPr/>
          </p:nvSpPr>
          <p:spPr>
            <a:xfrm>
              <a:off x="7764650" y="1114025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06" name="Google Shape;806;g316c08ac72d_0_169"/>
          <p:cNvCxnSpPr>
            <a:endCxn id="780" idx="0"/>
          </p:cNvCxnSpPr>
          <p:nvPr/>
        </p:nvCxnSpPr>
        <p:spPr>
          <a:xfrm>
            <a:off x="2495286" y="1933346"/>
            <a:ext cx="1976700" cy="9399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807" name="Google Shape;807;g316c08ac72d_0_169"/>
          <p:cNvCxnSpPr>
            <a:stCxn id="805" idx="2"/>
            <a:endCxn id="781" idx="0"/>
          </p:cNvCxnSpPr>
          <p:nvPr/>
        </p:nvCxnSpPr>
        <p:spPr>
          <a:xfrm flipH="1">
            <a:off x="5930939" y="1797812"/>
            <a:ext cx="4421700" cy="12798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grpSp>
        <p:nvGrpSpPr>
          <p:cNvPr id="808" name="Google Shape;808;g316c08ac72d_0_169"/>
          <p:cNvGrpSpPr/>
          <p:nvPr/>
        </p:nvGrpSpPr>
        <p:grpSpPr>
          <a:xfrm>
            <a:off x="609551" y="5397856"/>
            <a:ext cx="3290318" cy="1212307"/>
            <a:chOff x="457152" y="3033549"/>
            <a:chExt cx="2467800" cy="895088"/>
          </a:xfrm>
        </p:grpSpPr>
        <p:grpSp>
          <p:nvGrpSpPr>
            <p:cNvPr id="809" name="Google Shape;809;g316c08ac72d_0_169"/>
            <p:cNvGrpSpPr/>
            <p:nvPr/>
          </p:nvGrpSpPr>
          <p:grpSpPr>
            <a:xfrm>
              <a:off x="457152" y="3033549"/>
              <a:ext cx="2467800" cy="895088"/>
              <a:chOff x="6705602" y="2845233"/>
              <a:chExt cx="2467800" cy="895088"/>
            </a:xfrm>
          </p:grpSpPr>
          <p:sp>
            <p:nvSpPr>
              <p:cNvPr id="810" name="Google Shape;810;g316c08ac72d_0_169"/>
              <p:cNvSpPr txBox="1"/>
              <p:nvPr/>
            </p:nvSpPr>
            <p:spPr>
              <a:xfrm>
                <a:off x="6705602" y="2845233"/>
                <a:ext cx="1981200" cy="3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pt-BR" sz="2400" u="none" cap="none" strike="noStrik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Participação</a:t>
                </a:r>
                <a:endParaRPr b="1" i="0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11" name="Google Shape;811;g316c08ac72d_0_169"/>
              <p:cNvSpPr txBox="1"/>
              <p:nvPr/>
            </p:nvSpPr>
            <p:spPr>
              <a:xfrm>
                <a:off x="6705602" y="3186821"/>
                <a:ext cx="2467800" cy="55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pt-BR" sz="15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Grau de comprometimento dos   municípios em submeterem seus   alunos aos testes</a:t>
                </a:r>
                <a:endParaRPr b="0" i="0" sz="15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812" name="Google Shape;812;g316c08ac72d_0_169"/>
            <p:cNvSpPr/>
            <p:nvPr/>
          </p:nvSpPr>
          <p:spPr>
            <a:xfrm>
              <a:off x="1253675" y="3140188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813" name="Google Shape;813;g316c08ac72d_0_169"/>
          <p:cNvGrpSpPr/>
          <p:nvPr/>
        </p:nvGrpSpPr>
        <p:grpSpPr>
          <a:xfrm>
            <a:off x="8477395" y="5296166"/>
            <a:ext cx="3104944" cy="1395432"/>
            <a:chOff x="6705604" y="3033542"/>
            <a:chExt cx="1981205" cy="1046600"/>
          </a:xfrm>
        </p:grpSpPr>
        <p:grpSp>
          <p:nvGrpSpPr>
            <p:cNvPr id="814" name="Google Shape;814;g316c08ac72d_0_169"/>
            <p:cNvGrpSpPr/>
            <p:nvPr/>
          </p:nvGrpSpPr>
          <p:grpSpPr>
            <a:xfrm>
              <a:off x="6705604" y="3033542"/>
              <a:ext cx="1981205" cy="1046600"/>
              <a:chOff x="6705604" y="2845225"/>
              <a:chExt cx="1981205" cy="1046600"/>
            </a:xfrm>
          </p:grpSpPr>
          <p:sp>
            <p:nvSpPr>
              <p:cNvPr id="815" name="Google Shape;815;g316c08ac72d_0_169"/>
              <p:cNvSpPr txBox="1"/>
              <p:nvPr/>
            </p:nvSpPr>
            <p:spPr>
              <a:xfrm>
                <a:off x="6705604" y="284522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pt-BR" sz="2400" u="none" cap="none" strike="noStrik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Socioeconômico</a:t>
                </a:r>
                <a:endParaRPr b="1" i="0" sz="24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16" name="Google Shape;816;g316c08ac72d_0_169"/>
              <p:cNvSpPr txBox="1"/>
              <p:nvPr/>
            </p:nvSpPr>
            <p:spPr>
              <a:xfrm>
                <a:off x="6705609" y="3186825"/>
                <a:ext cx="1981200" cy="70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pt-BR" sz="15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Visa promover equidade na redistribuição dos recursos. Obtido a partir do total de estudantes com Baixo NSE</a:t>
                </a:r>
                <a:endParaRPr b="0" i="0" sz="15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817" name="Google Shape;817;g316c08ac72d_0_169"/>
            <p:cNvSpPr/>
            <p:nvPr/>
          </p:nvSpPr>
          <p:spPr>
            <a:xfrm>
              <a:off x="7876175" y="3140200"/>
              <a:ext cx="118500" cy="1185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818" name="Google Shape;818;g316c08ac72d_0_169"/>
          <p:cNvCxnSpPr>
            <a:stCxn id="798" idx="0"/>
          </p:cNvCxnSpPr>
          <p:nvPr/>
        </p:nvCxnSpPr>
        <p:spPr>
          <a:xfrm flipH="1" rot="5400000">
            <a:off x="8061029" y="1236044"/>
            <a:ext cx="618300" cy="37824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cxnSp>
        <p:nvCxnSpPr>
          <p:cNvPr id="819" name="Google Shape;819;g316c08ac72d_0_169"/>
          <p:cNvCxnSpPr/>
          <p:nvPr/>
        </p:nvCxnSpPr>
        <p:spPr>
          <a:xfrm flipH="1" rot="10800000">
            <a:off x="2306497" y="4460484"/>
            <a:ext cx="2354400" cy="1113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820" name="Google Shape;820;g316c08ac72d_0_169"/>
          <p:cNvSpPr/>
          <p:nvPr/>
        </p:nvSpPr>
        <p:spPr>
          <a:xfrm>
            <a:off x="684893" y="1260723"/>
            <a:ext cx="365756" cy="31129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g316c08ac72d_0_169"/>
          <p:cNvSpPr/>
          <p:nvPr/>
        </p:nvSpPr>
        <p:spPr>
          <a:xfrm>
            <a:off x="684893" y="4984989"/>
            <a:ext cx="365756" cy="31129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g316c08ac72d_0_169"/>
          <p:cNvSpPr/>
          <p:nvPr/>
        </p:nvSpPr>
        <p:spPr>
          <a:xfrm>
            <a:off x="11141164" y="1159123"/>
            <a:ext cx="365756" cy="31129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g316c08ac72d_0_169"/>
          <p:cNvSpPr/>
          <p:nvPr/>
        </p:nvSpPr>
        <p:spPr>
          <a:xfrm>
            <a:off x="11141164" y="3004123"/>
            <a:ext cx="365756" cy="311293"/>
          </a:xfrm>
          <a:custGeom>
            <a:rect b="b" l="l" r="r" t="t"/>
            <a:pathLst>
              <a:path extrusionOk="0" h="10679" w="12497">
                <a:moveTo>
                  <a:pt x="9984" y="2685"/>
                </a:moveTo>
                <a:cubicBezTo>
                  <a:pt x="10145" y="2685"/>
                  <a:pt x="10305" y="2751"/>
                  <a:pt x="10424" y="2882"/>
                </a:cubicBezTo>
                <a:cubicBezTo>
                  <a:pt x="10686" y="3120"/>
                  <a:pt x="10686" y="3525"/>
                  <a:pt x="10424" y="3763"/>
                </a:cubicBezTo>
                <a:lnTo>
                  <a:pt x="6948" y="7264"/>
                </a:lnTo>
                <a:cubicBezTo>
                  <a:pt x="6817" y="7383"/>
                  <a:pt x="6650" y="7442"/>
                  <a:pt x="6483" y="7442"/>
                </a:cubicBezTo>
                <a:cubicBezTo>
                  <a:pt x="6316" y="7442"/>
                  <a:pt x="6150" y="7383"/>
                  <a:pt x="6019" y="7264"/>
                </a:cubicBezTo>
                <a:lnTo>
                  <a:pt x="4018" y="5263"/>
                </a:lnTo>
                <a:cubicBezTo>
                  <a:pt x="3780" y="5025"/>
                  <a:pt x="3780" y="4620"/>
                  <a:pt x="4018" y="4358"/>
                </a:cubicBezTo>
                <a:cubicBezTo>
                  <a:pt x="4149" y="4251"/>
                  <a:pt x="4310" y="4198"/>
                  <a:pt x="4471" y="4198"/>
                </a:cubicBezTo>
                <a:cubicBezTo>
                  <a:pt x="4632" y="4198"/>
                  <a:pt x="4792" y="4251"/>
                  <a:pt x="4923" y="4358"/>
                </a:cubicBezTo>
                <a:lnTo>
                  <a:pt x="6519" y="5906"/>
                </a:lnTo>
                <a:lnTo>
                  <a:pt x="9543" y="2882"/>
                </a:lnTo>
                <a:cubicBezTo>
                  <a:pt x="9662" y="2751"/>
                  <a:pt x="9823" y="2685"/>
                  <a:pt x="9984" y="2685"/>
                </a:cubicBezTo>
                <a:close/>
                <a:moveTo>
                  <a:pt x="7132" y="0"/>
                </a:moveTo>
                <a:cubicBezTo>
                  <a:pt x="2389" y="0"/>
                  <a:pt x="1" y="5746"/>
                  <a:pt x="3375" y="9097"/>
                </a:cubicBezTo>
                <a:cubicBezTo>
                  <a:pt x="4460" y="10190"/>
                  <a:pt x="5796" y="10678"/>
                  <a:pt x="7108" y="10678"/>
                </a:cubicBezTo>
                <a:cubicBezTo>
                  <a:pt x="9856" y="10678"/>
                  <a:pt x="12496" y="8535"/>
                  <a:pt x="12496" y="5311"/>
                </a:cubicBezTo>
                <a:cubicBezTo>
                  <a:pt x="12473" y="2382"/>
                  <a:pt x="10091" y="0"/>
                  <a:pt x="7162" y="0"/>
                </a:cubicBezTo>
                <a:cubicBezTo>
                  <a:pt x="7152" y="0"/>
                  <a:pt x="7142" y="0"/>
                  <a:pt x="7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g316c08ac72d_0_169"/>
          <p:cNvSpPr/>
          <p:nvPr/>
        </p:nvSpPr>
        <p:spPr>
          <a:xfrm>
            <a:off x="11141153" y="4781156"/>
            <a:ext cx="365756" cy="312548"/>
          </a:xfrm>
          <a:custGeom>
            <a:rect b="b" l="l" r="r" t="t"/>
            <a:pathLst>
              <a:path extrusionOk="0" h="10679" w="12497">
                <a:moveTo>
                  <a:pt x="9360" y="2473"/>
                </a:moveTo>
                <a:cubicBezTo>
                  <a:pt x="9847" y="2473"/>
                  <a:pt x="10263" y="3115"/>
                  <a:pt x="9805" y="3573"/>
                </a:cubicBezTo>
                <a:lnTo>
                  <a:pt x="8043" y="5311"/>
                </a:lnTo>
                <a:lnTo>
                  <a:pt x="9805" y="7050"/>
                </a:lnTo>
                <a:cubicBezTo>
                  <a:pt x="10263" y="7508"/>
                  <a:pt x="9833" y="8149"/>
                  <a:pt x="9339" y="8149"/>
                </a:cubicBezTo>
                <a:cubicBezTo>
                  <a:pt x="9191" y="8149"/>
                  <a:pt x="9038" y="8092"/>
                  <a:pt x="8900" y="7955"/>
                </a:cubicBezTo>
                <a:lnTo>
                  <a:pt x="7162" y="6192"/>
                </a:lnTo>
                <a:lnTo>
                  <a:pt x="5376" y="7955"/>
                </a:lnTo>
                <a:cubicBezTo>
                  <a:pt x="5239" y="8092"/>
                  <a:pt x="5085" y="8149"/>
                  <a:pt x="4937" y="8149"/>
                </a:cubicBezTo>
                <a:cubicBezTo>
                  <a:pt x="4443" y="8149"/>
                  <a:pt x="4013" y="7508"/>
                  <a:pt x="4471" y="7050"/>
                </a:cubicBezTo>
                <a:lnTo>
                  <a:pt x="6233" y="5311"/>
                </a:lnTo>
                <a:lnTo>
                  <a:pt x="4495" y="3573"/>
                </a:lnTo>
                <a:cubicBezTo>
                  <a:pt x="4037" y="3115"/>
                  <a:pt x="4453" y="2473"/>
                  <a:pt x="4940" y="2473"/>
                </a:cubicBezTo>
                <a:cubicBezTo>
                  <a:pt x="5086" y="2473"/>
                  <a:pt x="5239" y="2531"/>
                  <a:pt x="5376" y="2668"/>
                </a:cubicBezTo>
                <a:lnTo>
                  <a:pt x="7162" y="4406"/>
                </a:lnTo>
                <a:lnTo>
                  <a:pt x="8924" y="2668"/>
                </a:lnTo>
                <a:cubicBezTo>
                  <a:pt x="9061" y="2531"/>
                  <a:pt x="9214" y="2473"/>
                  <a:pt x="9360" y="2473"/>
                </a:cubicBezTo>
                <a:close/>
                <a:moveTo>
                  <a:pt x="7132" y="1"/>
                </a:moveTo>
                <a:cubicBezTo>
                  <a:pt x="2389" y="1"/>
                  <a:pt x="1" y="5747"/>
                  <a:pt x="3375" y="9098"/>
                </a:cubicBezTo>
                <a:cubicBezTo>
                  <a:pt x="4460" y="10190"/>
                  <a:pt x="5796" y="10679"/>
                  <a:pt x="7108" y="10679"/>
                </a:cubicBezTo>
                <a:cubicBezTo>
                  <a:pt x="9856" y="10679"/>
                  <a:pt x="12496" y="8535"/>
                  <a:pt x="12496" y="5311"/>
                </a:cubicBezTo>
                <a:cubicBezTo>
                  <a:pt x="12473" y="2382"/>
                  <a:pt x="10091" y="1"/>
                  <a:pt x="7162" y="1"/>
                </a:cubicBezTo>
                <a:cubicBezTo>
                  <a:pt x="7152" y="1"/>
                  <a:pt x="7142" y="1"/>
                  <a:pt x="71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g316c08ac72d_0_169"/>
          <p:cNvSpPr/>
          <p:nvPr/>
        </p:nvSpPr>
        <p:spPr>
          <a:xfrm>
            <a:off x="444967" y="1113451"/>
            <a:ext cx="845700" cy="495300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01</a:t>
            </a:r>
            <a:endParaRPr b="0" baseline="3000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g316c08ac72d_0_169"/>
          <p:cNvSpPr/>
          <p:nvPr/>
        </p:nvSpPr>
        <p:spPr>
          <a:xfrm>
            <a:off x="444967" y="2827684"/>
            <a:ext cx="845700" cy="4953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02</a:t>
            </a:r>
            <a:endParaRPr b="0" baseline="3000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g316c08ac72d_0_169"/>
          <p:cNvSpPr/>
          <p:nvPr/>
        </p:nvSpPr>
        <p:spPr>
          <a:xfrm>
            <a:off x="444967" y="4865451"/>
            <a:ext cx="845700" cy="495300"/>
          </a:xfrm>
          <a:prstGeom prst="roundRect">
            <a:avLst>
              <a:gd fmla="val 50000" name="adj"/>
            </a:avLst>
          </a:prstGeom>
          <a:solidFill>
            <a:srgbClr val="FCB76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03</a:t>
            </a:r>
            <a:endParaRPr b="0" baseline="3000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g316c08ac72d_0_169"/>
          <p:cNvSpPr/>
          <p:nvPr/>
        </p:nvSpPr>
        <p:spPr>
          <a:xfrm>
            <a:off x="10901233" y="1067151"/>
            <a:ext cx="845700" cy="495300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04</a:t>
            </a:r>
            <a:endParaRPr b="0" baseline="3000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g316c08ac72d_0_169"/>
          <p:cNvSpPr/>
          <p:nvPr/>
        </p:nvSpPr>
        <p:spPr>
          <a:xfrm>
            <a:off x="10901233" y="2928967"/>
            <a:ext cx="845700" cy="495300"/>
          </a:xfrm>
          <a:prstGeom prst="roundRect">
            <a:avLst>
              <a:gd fmla="val 5000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05</a:t>
            </a:r>
            <a:endParaRPr b="0" baseline="3000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g316c08ac72d_0_169"/>
          <p:cNvSpPr/>
          <p:nvPr/>
        </p:nvSpPr>
        <p:spPr>
          <a:xfrm>
            <a:off x="10901233" y="4790751"/>
            <a:ext cx="845700" cy="495300"/>
          </a:xfrm>
          <a:prstGeom prst="roundRect">
            <a:avLst>
              <a:gd fmla="val 50000" name="adj"/>
            </a:avLst>
          </a:prstGeom>
          <a:solidFill>
            <a:srgbClr val="B72F0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06</a:t>
            </a:r>
            <a:endParaRPr b="0" baseline="3000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g316c08ac72d_0_257"/>
          <p:cNvGrpSpPr/>
          <p:nvPr/>
        </p:nvGrpSpPr>
        <p:grpSpPr>
          <a:xfrm>
            <a:off x="5902143" y="1719956"/>
            <a:ext cx="5679844" cy="4589407"/>
            <a:chOff x="4426718" y="1289999"/>
            <a:chExt cx="4259989" cy="3442141"/>
          </a:xfrm>
        </p:grpSpPr>
        <p:grpSp>
          <p:nvGrpSpPr>
            <p:cNvPr id="836" name="Google Shape;836;g316c08ac72d_0_257"/>
            <p:cNvGrpSpPr/>
            <p:nvPr/>
          </p:nvGrpSpPr>
          <p:grpSpPr>
            <a:xfrm rot="-5400000">
              <a:off x="4835642" y="881075"/>
              <a:ext cx="3442141" cy="4259989"/>
              <a:chOff x="765675" y="2230325"/>
              <a:chExt cx="1093125" cy="1352850"/>
            </a:xfrm>
          </p:grpSpPr>
          <p:sp>
            <p:nvSpPr>
              <p:cNvPr id="837" name="Google Shape;837;g316c08ac72d_0_257"/>
              <p:cNvSpPr/>
              <p:nvPr/>
            </p:nvSpPr>
            <p:spPr>
              <a:xfrm>
                <a:off x="944500" y="2231950"/>
                <a:ext cx="739550" cy="1278475"/>
              </a:xfrm>
              <a:custGeom>
                <a:rect b="b" l="l" r="r" t="t"/>
                <a:pathLst>
                  <a:path extrusionOk="0" h="51139" w="29582">
                    <a:moveTo>
                      <a:pt x="11562" y="0"/>
                    </a:moveTo>
                    <a:lnTo>
                      <a:pt x="1" y="19854"/>
                    </a:lnTo>
                    <a:lnTo>
                      <a:pt x="18009" y="51139"/>
                    </a:lnTo>
                    <a:lnTo>
                      <a:pt x="29581" y="31296"/>
                    </a:lnTo>
                    <a:lnTo>
                      <a:pt x="1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g316c08ac72d_0_257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h="31318" w="18031">
                    <a:moveTo>
                      <a:pt x="22" y="0"/>
                    </a:moveTo>
                    <a:lnTo>
                      <a:pt x="0" y="33"/>
                    </a:lnTo>
                    <a:lnTo>
                      <a:pt x="18009" y="31317"/>
                    </a:lnTo>
                    <a:lnTo>
                      <a:pt x="18030" y="312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g316c08ac72d_0_257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fill="none" h="31318" w="18031">
                    <a:moveTo>
                      <a:pt x="22" y="0"/>
                    </a:moveTo>
                    <a:lnTo>
                      <a:pt x="18030" y="31285"/>
                    </a:lnTo>
                    <a:lnTo>
                      <a:pt x="18030" y="31285"/>
                    </a:lnTo>
                    <a:lnTo>
                      <a:pt x="18009" y="3131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g316c08ac72d_0_257"/>
              <p:cNvSpPr/>
              <p:nvPr/>
            </p:nvSpPr>
            <p:spPr>
              <a:xfrm>
                <a:off x="770550" y="2728300"/>
                <a:ext cx="624200" cy="854875"/>
              </a:xfrm>
              <a:custGeom>
                <a:rect b="b" l="l" r="r" t="t"/>
                <a:pathLst>
                  <a:path extrusionOk="0" h="34195" w="24968">
                    <a:moveTo>
                      <a:pt x="6959" y="0"/>
                    </a:moveTo>
                    <a:lnTo>
                      <a:pt x="6861" y="142"/>
                    </a:lnTo>
                    <a:lnTo>
                      <a:pt x="6763" y="294"/>
                    </a:lnTo>
                    <a:lnTo>
                      <a:pt x="6753" y="304"/>
                    </a:lnTo>
                    <a:lnTo>
                      <a:pt x="6546" y="576"/>
                    </a:lnTo>
                    <a:lnTo>
                      <a:pt x="6525" y="608"/>
                    </a:lnTo>
                    <a:lnTo>
                      <a:pt x="6308" y="858"/>
                    </a:lnTo>
                    <a:lnTo>
                      <a:pt x="6286" y="880"/>
                    </a:lnTo>
                    <a:lnTo>
                      <a:pt x="6036" y="1119"/>
                    </a:lnTo>
                    <a:lnTo>
                      <a:pt x="6014" y="1140"/>
                    </a:lnTo>
                    <a:lnTo>
                      <a:pt x="5732" y="1390"/>
                    </a:lnTo>
                    <a:lnTo>
                      <a:pt x="5428" y="1629"/>
                    </a:lnTo>
                    <a:lnTo>
                      <a:pt x="5124" y="1835"/>
                    </a:lnTo>
                    <a:lnTo>
                      <a:pt x="4940" y="1954"/>
                    </a:lnTo>
                    <a:lnTo>
                      <a:pt x="4777" y="2052"/>
                    </a:lnTo>
                    <a:lnTo>
                      <a:pt x="4701" y="2096"/>
                    </a:lnTo>
                    <a:lnTo>
                      <a:pt x="4430" y="2237"/>
                    </a:lnTo>
                    <a:lnTo>
                      <a:pt x="4397" y="2258"/>
                    </a:lnTo>
                    <a:lnTo>
                      <a:pt x="4061" y="2410"/>
                    </a:lnTo>
                    <a:lnTo>
                      <a:pt x="4039" y="2421"/>
                    </a:lnTo>
                    <a:lnTo>
                      <a:pt x="3702" y="2551"/>
                    </a:lnTo>
                    <a:lnTo>
                      <a:pt x="3681" y="2562"/>
                    </a:lnTo>
                    <a:lnTo>
                      <a:pt x="3333" y="2682"/>
                    </a:lnTo>
                    <a:lnTo>
                      <a:pt x="3312" y="2682"/>
                    </a:lnTo>
                    <a:lnTo>
                      <a:pt x="2975" y="2769"/>
                    </a:lnTo>
                    <a:lnTo>
                      <a:pt x="2942" y="2779"/>
                    </a:lnTo>
                    <a:lnTo>
                      <a:pt x="2595" y="2845"/>
                    </a:lnTo>
                    <a:lnTo>
                      <a:pt x="2584" y="2845"/>
                    </a:lnTo>
                    <a:lnTo>
                      <a:pt x="2411" y="2866"/>
                    </a:lnTo>
                    <a:lnTo>
                      <a:pt x="2248" y="2888"/>
                    </a:lnTo>
                    <a:lnTo>
                      <a:pt x="2215" y="2888"/>
                    </a:lnTo>
                    <a:lnTo>
                      <a:pt x="2041" y="2899"/>
                    </a:lnTo>
                    <a:lnTo>
                      <a:pt x="1716" y="2899"/>
                    </a:lnTo>
                    <a:lnTo>
                      <a:pt x="1553" y="2888"/>
                    </a:lnTo>
                    <a:lnTo>
                      <a:pt x="1531" y="2888"/>
                    </a:lnTo>
                    <a:lnTo>
                      <a:pt x="1249" y="2845"/>
                    </a:lnTo>
                    <a:lnTo>
                      <a:pt x="1217" y="2834"/>
                    </a:lnTo>
                    <a:lnTo>
                      <a:pt x="978" y="2769"/>
                    </a:lnTo>
                    <a:lnTo>
                      <a:pt x="934" y="2758"/>
                    </a:lnTo>
                    <a:lnTo>
                      <a:pt x="717" y="2671"/>
                    </a:lnTo>
                    <a:lnTo>
                      <a:pt x="695" y="2660"/>
                    </a:lnTo>
                    <a:lnTo>
                      <a:pt x="587" y="2606"/>
                    </a:lnTo>
                    <a:lnTo>
                      <a:pt x="489" y="2541"/>
                    </a:lnTo>
                    <a:lnTo>
                      <a:pt x="359" y="2454"/>
                    </a:lnTo>
                    <a:lnTo>
                      <a:pt x="240" y="2345"/>
                    </a:lnTo>
                    <a:lnTo>
                      <a:pt x="185" y="2291"/>
                    </a:lnTo>
                    <a:lnTo>
                      <a:pt x="88" y="2171"/>
                    </a:lnTo>
                    <a:lnTo>
                      <a:pt x="1" y="2041"/>
                    </a:lnTo>
                    <a:lnTo>
                      <a:pt x="1" y="2041"/>
                    </a:lnTo>
                    <a:lnTo>
                      <a:pt x="18009" y="33326"/>
                    </a:lnTo>
                    <a:lnTo>
                      <a:pt x="18096" y="33456"/>
                    </a:lnTo>
                    <a:lnTo>
                      <a:pt x="18194" y="33575"/>
                    </a:lnTo>
                    <a:lnTo>
                      <a:pt x="18248" y="33630"/>
                    </a:lnTo>
                    <a:lnTo>
                      <a:pt x="18368" y="33738"/>
                    </a:lnTo>
                    <a:lnTo>
                      <a:pt x="18498" y="33836"/>
                    </a:lnTo>
                    <a:lnTo>
                      <a:pt x="18596" y="33901"/>
                    </a:lnTo>
                    <a:lnTo>
                      <a:pt x="18704" y="33955"/>
                    </a:lnTo>
                    <a:lnTo>
                      <a:pt x="18715" y="33955"/>
                    </a:lnTo>
                    <a:lnTo>
                      <a:pt x="18737" y="33966"/>
                    </a:lnTo>
                    <a:lnTo>
                      <a:pt x="18867" y="34020"/>
                    </a:lnTo>
                    <a:lnTo>
                      <a:pt x="18943" y="34042"/>
                    </a:lnTo>
                    <a:lnTo>
                      <a:pt x="18986" y="34064"/>
                    </a:lnTo>
                    <a:lnTo>
                      <a:pt x="19019" y="34075"/>
                    </a:lnTo>
                    <a:lnTo>
                      <a:pt x="19171" y="34118"/>
                    </a:lnTo>
                    <a:lnTo>
                      <a:pt x="19225" y="34129"/>
                    </a:lnTo>
                    <a:lnTo>
                      <a:pt x="19269" y="34129"/>
                    </a:lnTo>
                    <a:lnTo>
                      <a:pt x="19323" y="34140"/>
                    </a:lnTo>
                    <a:lnTo>
                      <a:pt x="19453" y="34161"/>
                    </a:lnTo>
                    <a:lnTo>
                      <a:pt x="19540" y="34172"/>
                    </a:lnTo>
                    <a:lnTo>
                      <a:pt x="19562" y="34172"/>
                    </a:lnTo>
                    <a:lnTo>
                      <a:pt x="19594" y="34183"/>
                    </a:lnTo>
                    <a:lnTo>
                      <a:pt x="19735" y="34183"/>
                    </a:lnTo>
                    <a:lnTo>
                      <a:pt x="19876" y="34194"/>
                    </a:lnTo>
                    <a:lnTo>
                      <a:pt x="20018" y="34194"/>
                    </a:lnTo>
                    <a:lnTo>
                      <a:pt x="20159" y="34183"/>
                    </a:lnTo>
                    <a:lnTo>
                      <a:pt x="20224" y="34183"/>
                    </a:lnTo>
                    <a:lnTo>
                      <a:pt x="20256" y="34172"/>
                    </a:lnTo>
                    <a:lnTo>
                      <a:pt x="20300" y="34172"/>
                    </a:lnTo>
                    <a:lnTo>
                      <a:pt x="20452" y="34161"/>
                    </a:lnTo>
                    <a:lnTo>
                      <a:pt x="20593" y="34140"/>
                    </a:lnTo>
                    <a:lnTo>
                      <a:pt x="20604" y="34140"/>
                    </a:lnTo>
                    <a:lnTo>
                      <a:pt x="20745" y="34118"/>
                    </a:lnTo>
                    <a:lnTo>
                      <a:pt x="20897" y="34086"/>
                    </a:lnTo>
                    <a:lnTo>
                      <a:pt x="20951" y="34075"/>
                    </a:lnTo>
                    <a:lnTo>
                      <a:pt x="20984" y="34064"/>
                    </a:lnTo>
                    <a:lnTo>
                      <a:pt x="21049" y="34053"/>
                    </a:lnTo>
                    <a:lnTo>
                      <a:pt x="21212" y="34010"/>
                    </a:lnTo>
                    <a:lnTo>
                      <a:pt x="21320" y="33977"/>
                    </a:lnTo>
                    <a:lnTo>
                      <a:pt x="21342" y="33966"/>
                    </a:lnTo>
                    <a:lnTo>
                      <a:pt x="21364" y="33966"/>
                    </a:lnTo>
                    <a:lnTo>
                      <a:pt x="21516" y="33912"/>
                    </a:lnTo>
                    <a:lnTo>
                      <a:pt x="21668" y="33868"/>
                    </a:lnTo>
                    <a:lnTo>
                      <a:pt x="21689" y="33858"/>
                    </a:lnTo>
                    <a:lnTo>
                      <a:pt x="21711" y="33847"/>
                    </a:lnTo>
                    <a:lnTo>
                      <a:pt x="21809" y="33814"/>
                    </a:lnTo>
                    <a:lnTo>
                      <a:pt x="21950" y="33749"/>
                    </a:lnTo>
                    <a:lnTo>
                      <a:pt x="22058" y="33706"/>
                    </a:lnTo>
                    <a:lnTo>
                      <a:pt x="22069" y="33706"/>
                    </a:lnTo>
                    <a:lnTo>
                      <a:pt x="22091" y="33695"/>
                    </a:lnTo>
                    <a:lnTo>
                      <a:pt x="22232" y="33630"/>
                    </a:lnTo>
                    <a:lnTo>
                      <a:pt x="22384" y="33554"/>
                    </a:lnTo>
                    <a:lnTo>
                      <a:pt x="22406" y="33543"/>
                    </a:lnTo>
                    <a:lnTo>
                      <a:pt x="22438" y="33532"/>
                    </a:lnTo>
                    <a:lnTo>
                      <a:pt x="22569" y="33467"/>
                    </a:lnTo>
                    <a:lnTo>
                      <a:pt x="22720" y="33380"/>
                    </a:lnTo>
                    <a:lnTo>
                      <a:pt x="22796" y="33337"/>
                    </a:lnTo>
                    <a:lnTo>
                      <a:pt x="22818" y="33326"/>
                    </a:lnTo>
                    <a:lnTo>
                      <a:pt x="22948" y="33239"/>
                    </a:lnTo>
                    <a:lnTo>
                      <a:pt x="23144" y="33119"/>
                    </a:lnTo>
                    <a:lnTo>
                      <a:pt x="23166" y="33109"/>
                    </a:lnTo>
                    <a:lnTo>
                      <a:pt x="23437" y="32924"/>
                    </a:lnTo>
                    <a:lnTo>
                      <a:pt x="23611" y="32794"/>
                    </a:lnTo>
                    <a:lnTo>
                      <a:pt x="23741" y="32685"/>
                    </a:lnTo>
                    <a:lnTo>
                      <a:pt x="23752" y="32674"/>
                    </a:lnTo>
                    <a:lnTo>
                      <a:pt x="23882" y="32566"/>
                    </a:lnTo>
                    <a:lnTo>
                      <a:pt x="24012" y="32457"/>
                    </a:lnTo>
                    <a:lnTo>
                      <a:pt x="24023" y="32436"/>
                    </a:lnTo>
                    <a:lnTo>
                      <a:pt x="24045" y="32414"/>
                    </a:lnTo>
                    <a:lnTo>
                      <a:pt x="24132" y="32338"/>
                    </a:lnTo>
                    <a:lnTo>
                      <a:pt x="24262" y="32208"/>
                    </a:lnTo>
                    <a:lnTo>
                      <a:pt x="24294" y="32175"/>
                    </a:lnTo>
                    <a:lnTo>
                      <a:pt x="24316" y="32142"/>
                    </a:lnTo>
                    <a:lnTo>
                      <a:pt x="24381" y="32077"/>
                    </a:lnTo>
                    <a:lnTo>
                      <a:pt x="24490" y="31947"/>
                    </a:lnTo>
                    <a:lnTo>
                      <a:pt x="24544" y="31893"/>
                    </a:lnTo>
                    <a:lnTo>
                      <a:pt x="24566" y="31860"/>
                    </a:lnTo>
                    <a:lnTo>
                      <a:pt x="24598" y="31817"/>
                    </a:lnTo>
                    <a:lnTo>
                      <a:pt x="24696" y="31697"/>
                    </a:lnTo>
                    <a:lnTo>
                      <a:pt x="24761" y="31600"/>
                    </a:lnTo>
                    <a:lnTo>
                      <a:pt x="24772" y="31578"/>
                    </a:lnTo>
                    <a:lnTo>
                      <a:pt x="24794" y="31567"/>
                    </a:lnTo>
                    <a:lnTo>
                      <a:pt x="24870" y="31437"/>
                    </a:lnTo>
                    <a:lnTo>
                      <a:pt x="24946" y="31317"/>
                    </a:lnTo>
                    <a:lnTo>
                      <a:pt x="24967" y="31285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EBAF6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g316c08ac72d_0_257"/>
              <p:cNvSpPr/>
              <p:nvPr/>
            </p:nvSpPr>
            <p:spPr>
              <a:xfrm>
                <a:off x="765675" y="2230875"/>
                <a:ext cx="467875" cy="569900"/>
              </a:xfrm>
              <a:custGeom>
                <a:rect b="b" l="l" r="r" t="t"/>
                <a:pathLst>
                  <a:path extrusionOk="0" h="22796" w="18715">
                    <a:moveTo>
                      <a:pt x="11974" y="0"/>
                    </a:moveTo>
                    <a:lnTo>
                      <a:pt x="402" y="19854"/>
                    </a:lnTo>
                    <a:lnTo>
                      <a:pt x="326" y="19995"/>
                    </a:lnTo>
                    <a:lnTo>
                      <a:pt x="250" y="20147"/>
                    </a:lnTo>
                    <a:lnTo>
                      <a:pt x="185" y="20299"/>
                    </a:lnTo>
                    <a:lnTo>
                      <a:pt x="131" y="20440"/>
                    </a:lnTo>
                    <a:lnTo>
                      <a:pt x="87" y="20581"/>
                    </a:lnTo>
                    <a:lnTo>
                      <a:pt x="44" y="20722"/>
                    </a:lnTo>
                    <a:lnTo>
                      <a:pt x="22" y="20853"/>
                    </a:lnTo>
                    <a:lnTo>
                      <a:pt x="0" y="20994"/>
                    </a:lnTo>
                    <a:lnTo>
                      <a:pt x="0" y="21124"/>
                    </a:lnTo>
                    <a:lnTo>
                      <a:pt x="0" y="21244"/>
                    </a:lnTo>
                    <a:lnTo>
                      <a:pt x="11" y="21374"/>
                    </a:lnTo>
                    <a:lnTo>
                      <a:pt x="22" y="21493"/>
                    </a:lnTo>
                    <a:lnTo>
                      <a:pt x="55" y="21602"/>
                    </a:lnTo>
                    <a:lnTo>
                      <a:pt x="87" y="21721"/>
                    </a:lnTo>
                    <a:lnTo>
                      <a:pt x="131" y="21819"/>
                    </a:lnTo>
                    <a:lnTo>
                      <a:pt x="185" y="21927"/>
                    </a:lnTo>
                    <a:lnTo>
                      <a:pt x="250" y="22025"/>
                    </a:lnTo>
                    <a:lnTo>
                      <a:pt x="315" y="22112"/>
                    </a:lnTo>
                    <a:lnTo>
                      <a:pt x="391" y="22199"/>
                    </a:lnTo>
                    <a:lnTo>
                      <a:pt x="478" y="22286"/>
                    </a:lnTo>
                    <a:lnTo>
                      <a:pt x="565" y="22362"/>
                    </a:lnTo>
                    <a:lnTo>
                      <a:pt x="673" y="22438"/>
                    </a:lnTo>
                    <a:lnTo>
                      <a:pt x="782" y="22503"/>
                    </a:lnTo>
                    <a:lnTo>
                      <a:pt x="890" y="22557"/>
                    </a:lnTo>
                    <a:lnTo>
                      <a:pt x="1010" y="22611"/>
                    </a:lnTo>
                    <a:lnTo>
                      <a:pt x="1140" y="22666"/>
                    </a:lnTo>
                    <a:lnTo>
                      <a:pt x="1281" y="22698"/>
                    </a:lnTo>
                    <a:lnTo>
                      <a:pt x="1422" y="22731"/>
                    </a:lnTo>
                    <a:lnTo>
                      <a:pt x="1574" y="22763"/>
                    </a:lnTo>
                    <a:lnTo>
                      <a:pt x="1737" y="22785"/>
                    </a:lnTo>
                    <a:lnTo>
                      <a:pt x="1900" y="22796"/>
                    </a:lnTo>
                    <a:lnTo>
                      <a:pt x="2247" y="22796"/>
                    </a:lnTo>
                    <a:lnTo>
                      <a:pt x="2421" y="22785"/>
                    </a:lnTo>
                    <a:lnTo>
                      <a:pt x="2606" y="22774"/>
                    </a:lnTo>
                    <a:lnTo>
                      <a:pt x="2790" y="22742"/>
                    </a:lnTo>
                    <a:lnTo>
                      <a:pt x="2964" y="22709"/>
                    </a:lnTo>
                    <a:lnTo>
                      <a:pt x="3148" y="22676"/>
                    </a:lnTo>
                    <a:lnTo>
                      <a:pt x="3517" y="22579"/>
                    </a:lnTo>
                    <a:lnTo>
                      <a:pt x="3886" y="22459"/>
                    </a:lnTo>
                    <a:lnTo>
                      <a:pt x="4245" y="22307"/>
                    </a:lnTo>
                    <a:lnTo>
                      <a:pt x="4603" y="22144"/>
                    </a:lnTo>
                    <a:lnTo>
                      <a:pt x="4950" y="21960"/>
                    </a:lnTo>
                    <a:lnTo>
                      <a:pt x="5298" y="21754"/>
                    </a:lnTo>
                    <a:lnTo>
                      <a:pt x="5623" y="21526"/>
                    </a:lnTo>
                    <a:lnTo>
                      <a:pt x="5927" y="21287"/>
                    </a:lnTo>
                    <a:lnTo>
                      <a:pt x="6220" y="21037"/>
                    </a:lnTo>
                    <a:lnTo>
                      <a:pt x="6492" y="20766"/>
                    </a:lnTo>
                    <a:lnTo>
                      <a:pt x="6611" y="20625"/>
                    </a:lnTo>
                    <a:lnTo>
                      <a:pt x="6741" y="20484"/>
                    </a:lnTo>
                    <a:lnTo>
                      <a:pt x="6850" y="20343"/>
                    </a:lnTo>
                    <a:lnTo>
                      <a:pt x="6958" y="20191"/>
                    </a:lnTo>
                    <a:lnTo>
                      <a:pt x="7056" y="20049"/>
                    </a:lnTo>
                    <a:lnTo>
                      <a:pt x="7154" y="19897"/>
                    </a:lnTo>
                    <a:lnTo>
                      <a:pt x="18715" y="43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FFD29B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g316c08ac72d_0_257"/>
              <p:cNvSpPr/>
              <p:nvPr/>
            </p:nvSpPr>
            <p:spPr>
              <a:xfrm>
                <a:off x="852775" y="2763850"/>
                <a:ext cx="8725" cy="1925"/>
              </a:xfrm>
              <a:custGeom>
                <a:rect b="b" l="l" r="r" t="t"/>
                <a:pathLst>
                  <a:path extrusionOk="0" h="77" w="349">
                    <a:moveTo>
                      <a:pt x="305" y="0"/>
                    </a:moveTo>
                    <a:lnTo>
                      <a:pt x="153" y="22"/>
                    </a:lnTo>
                    <a:lnTo>
                      <a:pt x="1" y="44"/>
                    </a:lnTo>
                    <a:lnTo>
                      <a:pt x="164" y="66"/>
                    </a:lnTo>
                    <a:lnTo>
                      <a:pt x="348" y="7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g316c08ac72d_0_257"/>
              <p:cNvSpPr/>
              <p:nvPr/>
            </p:nvSpPr>
            <p:spPr>
              <a:xfrm>
                <a:off x="825925" y="2230875"/>
                <a:ext cx="387550" cy="534075"/>
              </a:xfrm>
              <a:custGeom>
                <a:rect b="b" l="l" r="r" t="t"/>
                <a:pathLst>
                  <a:path extrusionOk="0" h="21363" w="15502">
                    <a:moveTo>
                      <a:pt x="11604" y="0"/>
                    </a:moveTo>
                    <a:lnTo>
                      <a:pt x="282" y="19366"/>
                    </a:lnTo>
                    <a:lnTo>
                      <a:pt x="174" y="19550"/>
                    </a:lnTo>
                    <a:lnTo>
                      <a:pt x="98" y="19735"/>
                    </a:lnTo>
                    <a:lnTo>
                      <a:pt x="44" y="19908"/>
                    </a:lnTo>
                    <a:lnTo>
                      <a:pt x="11" y="20071"/>
                    </a:lnTo>
                    <a:lnTo>
                      <a:pt x="0" y="20245"/>
                    </a:lnTo>
                    <a:lnTo>
                      <a:pt x="0" y="20397"/>
                    </a:lnTo>
                    <a:lnTo>
                      <a:pt x="33" y="20538"/>
                    </a:lnTo>
                    <a:lnTo>
                      <a:pt x="76" y="20679"/>
                    </a:lnTo>
                    <a:lnTo>
                      <a:pt x="141" y="20809"/>
                    </a:lnTo>
                    <a:lnTo>
                      <a:pt x="217" y="20929"/>
                    </a:lnTo>
                    <a:lnTo>
                      <a:pt x="315" y="21037"/>
                    </a:lnTo>
                    <a:lnTo>
                      <a:pt x="434" y="21124"/>
                    </a:lnTo>
                    <a:lnTo>
                      <a:pt x="565" y="21211"/>
                    </a:lnTo>
                    <a:lnTo>
                      <a:pt x="717" y="21276"/>
                    </a:lnTo>
                    <a:lnTo>
                      <a:pt x="890" y="21330"/>
                    </a:lnTo>
                    <a:lnTo>
                      <a:pt x="1075" y="21363"/>
                    </a:lnTo>
                    <a:lnTo>
                      <a:pt x="1227" y="21341"/>
                    </a:lnTo>
                    <a:lnTo>
                      <a:pt x="1379" y="21319"/>
                    </a:lnTo>
                    <a:lnTo>
                      <a:pt x="1585" y="21265"/>
                    </a:lnTo>
                    <a:lnTo>
                      <a:pt x="1802" y="21200"/>
                    </a:lnTo>
                    <a:lnTo>
                      <a:pt x="2008" y="21124"/>
                    </a:lnTo>
                    <a:lnTo>
                      <a:pt x="2215" y="21048"/>
                    </a:lnTo>
                    <a:lnTo>
                      <a:pt x="2410" y="20950"/>
                    </a:lnTo>
                    <a:lnTo>
                      <a:pt x="2616" y="20842"/>
                    </a:lnTo>
                    <a:lnTo>
                      <a:pt x="2801" y="20733"/>
                    </a:lnTo>
                    <a:lnTo>
                      <a:pt x="2996" y="20603"/>
                    </a:lnTo>
                    <a:lnTo>
                      <a:pt x="3181" y="20473"/>
                    </a:lnTo>
                    <a:lnTo>
                      <a:pt x="3354" y="20343"/>
                    </a:lnTo>
                    <a:lnTo>
                      <a:pt x="3517" y="20191"/>
                    </a:lnTo>
                    <a:lnTo>
                      <a:pt x="3669" y="20049"/>
                    </a:lnTo>
                    <a:lnTo>
                      <a:pt x="3821" y="19887"/>
                    </a:lnTo>
                    <a:lnTo>
                      <a:pt x="3951" y="19724"/>
                    </a:lnTo>
                    <a:lnTo>
                      <a:pt x="4071" y="19561"/>
                    </a:lnTo>
                    <a:lnTo>
                      <a:pt x="4179" y="19387"/>
                    </a:lnTo>
                    <a:lnTo>
                      <a:pt x="15501" y="33"/>
                    </a:lnTo>
                    <a:lnTo>
                      <a:pt x="11604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g316c08ac72d_0_257"/>
              <p:cNvSpPr/>
              <p:nvPr/>
            </p:nvSpPr>
            <p:spPr>
              <a:xfrm>
                <a:off x="807200" y="2230875"/>
                <a:ext cx="308850" cy="534900"/>
              </a:xfrm>
              <a:custGeom>
                <a:rect b="b" l="l" r="r" t="t"/>
                <a:pathLst>
                  <a:path extrusionOk="0" h="21396" w="12354">
                    <a:moveTo>
                      <a:pt x="11604" y="0"/>
                    </a:moveTo>
                    <a:lnTo>
                      <a:pt x="282" y="19355"/>
                    </a:lnTo>
                    <a:lnTo>
                      <a:pt x="174" y="19561"/>
                    </a:lnTo>
                    <a:lnTo>
                      <a:pt x="87" y="19767"/>
                    </a:lnTo>
                    <a:lnTo>
                      <a:pt x="33" y="19963"/>
                    </a:lnTo>
                    <a:lnTo>
                      <a:pt x="0" y="20147"/>
                    </a:lnTo>
                    <a:lnTo>
                      <a:pt x="0" y="20321"/>
                    </a:lnTo>
                    <a:lnTo>
                      <a:pt x="22" y="20484"/>
                    </a:lnTo>
                    <a:lnTo>
                      <a:pt x="65" y="20646"/>
                    </a:lnTo>
                    <a:lnTo>
                      <a:pt x="87" y="20722"/>
                    </a:lnTo>
                    <a:lnTo>
                      <a:pt x="130" y="20788"/>
                    </a:lnTo>
                    <a:lnTo>
                      <a:pt x="217" y="20918"/>
                    </a:lnTo>
                    <a:lnTo>
                      <a:pt x="326" y="21037"/>
                    </a:lnTo>
                    <a:lnTo>
                      <a:pt x="456" y="21146"/>
                    </a:lnTo>
                    <a:lnTo>
                      <a:pt x="619" y="21222"/>
                    </a:lnTo>
                    <a:lnTo>
                      <a:pt x="793" y="21298"/>
                    </a:lnTo>
                    <a:lnTo>
                      <a:pt x="977" y="21352"/>
                    </a:lnTo>
                    <a:lnTo>
                      <a:pt x="1194" y="21385"/>
                    </a:lnTo>
                    <a:lnTo>
                      <a:pt x="1422" y="21395"/>
                    </a:lnTo>
                    <a:lnTo>
                      <a:pt x="1618" y="21385"/>
                    </a:lnTo>
                    <a:lnTo>
                      <a:pt x="1824" y="21363"/>
                    </a:lnTo>
                    <a:lnTo>
                      <a:pt x="1639" y="21330"/>
                    </a:lnTo>
                    <a:lnTo>
                      <a:pt x="1466" y="21276"/>
                    </a:lnTo>
                    <a:lnTo>
                      <a:pt x="1314" y="21211"/>
                    </a:lnTo>
                    <a:lnTo>
                      <a:pt x="1183" y="21124"/>
                    </a:lnTo>
                    <a:lnTo>
                      <a:pt x="1064" y="21037"/>
                    </a:lnTo>
                    <a:lnTo>
                      <a:pt x="966" y="20929"/>
                    </a:lnTo>
                    <a:lnTo>
                      <a:pt x="890" y="20809"/>
                    </a:lnTo>
                    <a:lnTo>
                      <a:pt x="825" y="20679"/>
                    </a:lnTo>
                    <a:lnTo>
                      <a:pt x="782" y="20538"/>
                    </a:lnTo>
                    <a:lnTo>
                      <a:pt x="749" y="20397"/>
                    </a:lnTo>
                    <a:lnTo>
                      <a:pt x="749" y="20245"/>
                    </a:lnTo>
                    <a:lnTo>
                      <a:pt x="760" y="20082"/>
                    </a:lnTo>
                    <a:lnTo>
                      <a:pt x="793" y="19908"/>
                    </a:lnTo>
                    <a:lnTo>
                      <a:pt x="847" y="19735"/>
                    </a:lnTo>
                    <a:lnTo>
                      <a:pt x="923" y="19550"/>
                    </a:lnTo>
                    <a:lnTo>
                      <a:pt x="1031" y="19366"/>
                    </a:lnTo>
                    <a:lnTo>
                      <a:pt x="12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g316c08ac72d_0_257"/>
              <p:cNvSpPr/>
              <p:nvPr/>
            </p:nvSpPr>
            <p:spPr>
              <a:xfrm>
                <a:off x="898925" y="2230600"/>
                <a:ext cx="302875" cy="516450"/>
              </a:xfrm>
              <a:custGeom>
                <a:rect b="b" l="l" r="r" t="t"/>
                <a:pathLst>
                  <a:path extrusionOk="0" h="20658" w="12115">
                    <a:moveTo>
                      <a:pt x="12017" y="0"/>
                    </a:moveTo>
                    <a:lnTo>
                      <a:pt x="0" y="20603"/>
                    </a:lnTo>
                    <a:lnTo>
                      <a:pt x="109" y="20657"/>
                    </a:lnTo>
                    <a:lnTo>
                      <a:pt x="12115" y="54"/>
                    </a:lnTo>
                    <a:lnTo>
                      <a:pt x="1201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g316c08ac72d_0_257"/>
              <p:cNvSpPr/>
              <p:nvPr/>
            </p:nvSpPr>
            <p:spPr>
              <a:xfrm>
                <a:off x="825375" y="2230325"/>
                <a:ext cx="301800" cy="514825"/>
              </a:xfrm>
              <a:custGeom>
                <a:rect b="b" l="l" r="r" t="t"/>
                <a:pathLst>
                  <a:path extrusionOk="0" h="20593" w="12072">
                    <a:moveTo>
                      <a:pt x="11974" y="0"/>
                    </a:moveTo>
                    <a:lnTo>
                      <a:pt x="0" y="20538"/>
                    </a:lnTo>
                    <a:lnTo>
                      <a:pt x="98" y="20592"/>
                    </a:lnTo>
                    <a:lnTo>
                      <a:pt x="12071" y="55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g316c08ac72d_0_257"/>
              <p:cNvSpPr/>
              <p:nvPr/>
            </p:nvSpPr>
            <p:spPr>
              <a:xfrm>
                <a:off x="835675" y="2230875"/>
                <a:ext cx="310225" cy="529200"/>
              </a:xfrm>
              <a:custGeom>
                <a:rect b="b" l="l" r="r" t="t"/>
                <a:pathLst>
                  <a:path extrusionOk="0" h="21168" w="12409">
                    <a:moveTo>
                      <a:pt x="12300" y="0"/>
                    </a:moveTo>
                    <a:lnTo>
                      <a:pt x="1" y="21102"/>
                    </a:lnTo>
                    <a:lnTo>
                      <a:pt x="110" y="21168"/>
                    </a:lnTo>
                    <a:lnTo>
                      <a:pt x="12408" y="65"/>
                    </a:lnTo>
                    <a:lnTo>
                      <a:pt x="12300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g316c08ac72d_0_257"/>
              <p:cNvSpPr/>
              <p:nvPr/>
            </p:nvSpPr>
            <p:spPr>
              <a:xfrm>
                <a:off x="851425" y="2230875"/>
                <a:ext cx="313200" cy="534900"/>
              </a:xfrm>
              <a:custGeom>
                <a:rect b="b" l="l" r="r" t="t"/>
                <a:pathLst>
                  <a:path extrusionOk="0" h="21396" w="12528">
                    <a:moveTo>
                      <a:pt x="12419" y="0"/>
                    </a:moveTo>
                    <a:lnTo>
                      <a:pt x="1" y="21330"/>
                    </a:lnTo>
                    <a:lnTo>
                      <a:pt x="98" y="21395"/>
                    </a:lnTo>
                    <a:lnTo>
                      <a:pt x="12527" y="65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g316c08ac72d_0_257"/>
              <p:cNvSpPr/>
              <p:nvPr/>
            </p:nvSpPr>
            <p:spPr>
              <a:xfrm>
                <a:off x="872875" y="2231125"/>
                <a:ext cx="310200" cy="529500"/>
              </a:xfrm>
              <a:custGeom>
                <a:rect b="b" l="l" r="r" t="t"/>
                <a:pathLst>
                  <a:path extrusionOk="0" h="21180" w="12408">
                    <a:moveTo>
                      <a:pt x="12310" y="1"/>
                    </a:moveTo>
                    <a:lnTo>
                      <a:pt x="0" y="21114"/>
                    </a:lnTo>
                    <a:lnTo>
                      <a:pt x="98" y="21179"/>
                    </a:lnTo>
                    <a:lnTo>
                      <a:pt x="12408" y="55"/>
                    </a:lnTo>
                    <a:lnTo>
                      <a:pt x="12310" y="1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g316c08ac72d_0_257"/>
              <p:cNvSpPr/>
              <p:nvPr/>
            </p:nvSpPr>
            <p:spPr>
              <a:xfrm>
                <a:off x="1300025" y="2828700"/>
                <a:ext cx="276000" cy="479025"/>
              </a:xfrm>
              <a:custGeom>
                <a:rect b="b" l="l" r="r" t="t"/>
                <a:pathLst>
                  <a:path extrusionOk="0" h="19161" w="11040">
                    <a:moveTo>
                      <a:pt x="8760" y="1"/>
                    </a:moveTo>
                    <a:lnTo>
                      <a:pt x="0" y="15198"/>
                    </a:lnTo>
                    <a:lnTo>
                      <a:pt x="2280" y="19160"/>
                    </a:lnTo>
                    <a:lnTo>
                      <a:pt x="11040" y="3963"/>
                    </a:lnTo>
                    <a:lnTo>
                      <a:pt x="8760" y="1"/>
                    </a:lnTo>
                    <a:close/>
                  </a:path>
                </a:pathLst>
              </a:custGeom>
              <a:solidFill>
                <a:srgbClr val="0A0A1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g316c08ac72d_0_257"/>
              <p:cNvSpPr/>
              <p:nvPr/>
            </p:nvSpPr>
            <p:spPr>
              <a:xfrm>
                <a:off x="1161075" y="2373875"/>
                <a:ext cx="622300" cy="1075775"/>
              </a:xfrm>
              <a:custGeom>
                <a:rect b="b" l="l" r="r" t="t"/>
                <a:pathLst>
                  <a:path extrusionOk="0" h="43031" w="24892">
                    <a:moveTo>
                      <a:pt x="9737" y="1"/>
                    </a:moveTo>
                    <a:lnTo>
                      <a:pt x="0" y="16707"/>
                    </a:lnTo>
                    <a:lnTo>
                      <a:pt x="15154" y="43030"/>
                    </a:lnTo>
                    <a:lnTo>
                      <a:pt x="24891" y="26324"/>
                    </a:lnTo>
                    <a:lnTo>
                      <a:pt x="9737" y="1"/>
                    </a:lnTo>
                    <a:close/>
                  </a:path>
                </a:pathLst>
              </a:custGeom>
              <a:solidFill>
                <a:srgbClr val="EE657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g316c08ac72d_0_257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h="26347" w="15165">
                    <a:moveTo>
                      <a:pt x="11" y="1"/>
                    </a:moveTo>
                    <a:lnTo>
                      <a:pt x="0" y="22"/>
                    </a:lnTo>
                    <a:lnTo>
                      <a:pt x="15154" y="26346"/>
                    </a:lnTo>
                    <a:lnTo>
                      <a:pt x="15165" y="263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g316c08ac72d_0_257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fill="none" h="26347" w="15165">
                    <a:moveTo>
                      <a:pt x="11" y="1"/>
                    </a:moveTo>
                    <a:lnTo>
                      <a:pt x="15165" y="26324"/>
                    </a:lnTo>
                    <a:lnTo>
                      <a:pt x="15165" y="26324"/>
                    </a:lnTo>
                    <a:lnTo>
                      <a:pt x="15154" y="2634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g316c08ac72d_0_257"/>
              <p:cNvSpPr/>
              <p:nvPr/>
            </p:nvSpPr>
            <p:spPr>
              <a:xfrm>
                <a:off x="1014800" y="2791525"/>
                <a:ext cx="525125" cy="719175"/>
              </a:xfrm>
              <a:custGeom>
                <a:rect b="b" l="l" r="r" t="t"/>
                <a:pathLst>
                  <a:path extrusionOk="0" h="28767" w="21005">
                    <a:moveTo>
                      <a:pt x="5851" y="1"/>
                    </a:moveTo>
                    <a:lnTo>
                      <a:pt x="5699" y="240"/>
                    </a:lnTo>
                    <a:lnTo>
                      <a:pt x="5688" y="261"/>
                    </a:lnTo>
                    <a:lnTo>
                      <a:pt x="5515" y="478"/>
                    </a:lnTo>
                    <a:lnTo>
                      <a:pt x="5493" y="500"/>
                    </a:lnTo>
                    <a:lnTo>
                      <a:pt x="5308" y="717"/>
                    </a:lnTo>
                    <a:lnTo>
                      <a:pt x="5287" y="739"/>
                    </a:lnTo>
                    <a:lnTo>
                      <a:pt x="5081" y="945"/>
                    </a:lnTo>
                    <a:lnTo>
                      <a:pt x="5070" y="956"/>
                    </a:lnTo>
                    <a:lnTo>
                      <a:pt x="4831" y="1162"/>
                    </a:lnTo>
                    <a:lnTo>
                      <a:pt x="4831" y="1173"/>
                    </a:lnTo>
                    <a:lnTo>
                      <a:pt x="4570" y="1368"/>
                    </a:lnTo>
                    <a:lnTo>
                      <a:pt x="4321" y="1542"/>
                    </a:lnTo>
                    <a:lnTo>
                      <a:pt x="4158" y="1640"/>
                    </a:lnTo>
                    <a:lnTo>
                      <a:pt x="4028" y="1727"/>
                    </a:lnTo>
                    <a:lnTo>
                      <a:pt x="3962" y="1759"/>
                    </a:lnTo>
                    <a:lnTo>
                      <a:pt x="3734" y="1879"/>
                    </a:lnTo>
                    <a:lnTo>
                      <a:pt x="3702" y="1890"/>
                    </a:lnTo>
                    <a:lnTo>
                      <a:pt x="3420" y="2031"/>
                    </a:lnTo>
                    <a:lnTo>
                      <a:pt x="3409" y="2031"/>
                    </a:lnTo>
                    <a:lnTo>
                      <a:pt x="3116" y="2150"/>
                    </a:lnTo>
                    <a:lnTo>
                      <a:pt x="3105" y="2150"/>
                    </a:lnTo>
                    <a:lnTo>
                      <a:pt x="2812" y="2248"/>
                    </a:lnTo>
                    <a:lnTo>
                      <a:pt x="2790" y="2259"/>
                    </a:lnTo>
                    <a:lnTo>
                      <a:pt x="2508" y="2335"/>
                    </a:lnTo>
                    <a:lnTo>
                      <a:pt x="2475" y="2335"/>
                    </a:lnTo>
                    <a:lnTo>
                      <a:pt x="2182" y="2389"/>
                    </a:lnTo>
                    <a:lnTo>
                      <a:pt x="1889" y="2432"/>
                    </a:lnTo>
                    <a:lnTo>
                      <a:pt x="1867" y="2432"/>
                    </a:lnTo>
                    <a:lnTo>
                      <a:pt x="1585" y="2443"/>
                    </a:lnTo>
                    <a:lnTo>
                      <a:pt x="1314" y="2421"/>
                    </a:lnTo>
                    <a:lnTo>
                      <a:pt x="1292" y="2421"/>
                    </a:lnTo>
                    <a:lnTo>
                      <a:pt x="1064" y="2389"/>
                    </a:lnTo>
                    <a:lnTo>
                      <a:pt x="1032" y="2378"/>
                    </a:lnTo>
                    <a:lnTo>
                      <a:pt x="825" y="2324"/>
                    </a:lnTo>
                    <a:lnTo>
                      <a:pt x="793" y="2313"/>
                    </a:lnTo>
                    <a:lnTo>
                      <a:pt x="608" y="2248"/>
                    </a:lnTo>
                    <a:lnTo>
                      <a:pt x="597" y="2237"/>
                    </a:lnTo>
                    <a:lnTo>
                      <a:pt x="500" y="2193"/>
                    </a:lnTo>
                    <a:lnTo>
                      <a:pt x="413" y="2139"/>
                    </a:lnTo>
                    <a:lnTo>
                      <a:pt x="304" y="2063"/>
                    </a:lnTo>
                    <a:lnTo>
                      <a:pt x="207" y="1965"/>
                    </a:lnTo>
                    <a:lnTo>
                      <a:pt x="163" y="1922"/>
                    </a:lnTo>
                    <a:lnTo>
                      <a:pt x="76" y="1824"/>
                    </a:lnTo>
                    <a:lnTo>
                      <a:pt x="0" y="1716"/>
                    </a:lnTo>
                    <a:lnTo>
                      <a:pt x="15154" y="28039"/>
                    </a:lnTo>
                    <a:lnTo>
                      <a:pt x="15230" y="28148"/>
                    </a:lnTo>
                    <a:lnTo>
                      <a:pt x="15317" y="28246"/>
                    </a:lnTo>
                    <a:lnTo>
                      <a:pt x="15360" y="28289"/>
                    </a:lnTo>
                    <a:lnTo>
                      <a:pt x="15458" y="28387"/>
                    </a:lnTo>
                    <a:lnTo>
                      <a:pt x="15567" y="28463"/>
                    </a:lnTo>
                    <a:lnTo>
                      <a:pt x="15577" y="28474"/>
                    </a:lnTo>
                    <a:lnTo>
                      <a:pt x="15740" y="28560"/>
                    </a:lnTo>
                    <a:lnTo>
                      <a:pt x="15751" y="28560"/>
                    </a:lnTo>
                    <a:lnTo>
                      <a:pt x="15773" y="28571"/>
                    </a:lnTo>
                    <a:lnTo>
                      <a:pt x="15881" y="28626"/>
                    </a:lnTo>
                    <a:lnTo>
                      <a:pt x="15946" y="28647"/>
                    </a:lnTo>
                    <a:lnTo>
                      <a:pt x="15979" y="28658"/>
                    </a:lnTo>
                    <a:lnTo>
                      <a:pt x="16012" y="28669"/>
                    </a:lnTo>
                    <a:lnTo>
                      <a:pt x="16142" y="28702"/>
                    </a:lnTo>
                    <a:lnTo>
                      <a:pt x="16185" y="28712"/>
                    </a:lnTo>
                    <a:lnTo>
                      <a:pt x="16218" y="28712"/>
                    </a:lnTo>
                    <a:lnTo>
                      <a:pt x="16261" y="28723"/>
                    </a:lnTo>
                    <a:lnTo>
                      <a:pt x="16381" y="28745"/>
                    </a:lnTo>
                    <a:lnTo>
                      <a:pt x="16446" y="28745"/>
                    </a:lnTo>
                    <a:lnTo>
                      <a:pt x="16468" y="28756"/>
                    </a:lnTo>
                    <a:lnTo>
                      <a:pt x="16500" y="28756"/>
                    </a:lnTo>
                    <a:lnTo>
                      <a:pt x="16609" y="28767"/>
                    </a:lnTo>
                    <a:lnTo>
                      <a:pt x="16847" y="28767"/>
                    </a:lnTo>
                    <a:lnTo>
                      <a:pt x="16967" y="28756"/>
                    </a:lnTo>
                    <a:lnTo>
                      <a:pt x="17086" y="28756"/>
                    </a:lnTo>
                    <a:lnTo>
                      <a:pt x="17206" y="28734"/>
                    </a:lnTo>
                    <a:lnTo>
                      <a:pt x="17336" y="28723"/>
                    </a:lnTo>
                    <a:lnTo>
                      <a:pt x="17347" y="28723"/>
                    </a:lnTo>
                    <a:lnTo>
                      <a:pt x="17455" y="28702"/>
                    </a:lnTo>
                    <a:lnTo>
                      <a:pt x="17586" y="28669"/>
                    </a:lnTo>
                    <a:lnTo>
                      <a:pt x="17629" y="28669"/>
                    </a:lnTo>
                    <a:lnTo>
                      <a:pt x="17662" y="28658"/>
                    </a:lnTo>
                    <a:lnTo>
                      <a:pt x="17716" y="28647"/>
                    </a:lnTo>
                    <a:lnTo>
                      <a:pt x="17846" y="28615"/>
                    </a:lnTo>
                    <a:lnTo>
                      <a:pt x="17944" y="28582"/>
                    </a:lnTo>
                    <a:lnTo>
                      <a:pt x="17966" y="28582"/>
                    </a:lnTo>
                    <a:lnTo>
                      <a:pt x="17976" y="28571"/>
                    </a:lnTo>
                    <a:lnTo>
                      <a:pt x="18107" y="28528"/>
                    </a:lnTo>
                    <a:lnTo>
                      <a:pt x="18237" y="28485"/>
                    </a:lnTo>
                    <a:lnTo>
                      <a:pt x="18259" y="28485"/>
                    </a:lnTo>
                    <a:lnTo>
                      <a:pt x="18280" y="28474"/>
                    </a:lnTo>
                    <a:lnTo>
                      <a:pt x="18356" y="28441"/>
                    </a:lnTo>
                    <a:lnTo>
                      <a:pt x="18476" y="28398"/>
                    </a:lnTo>
                    <a:lnTo>
                      <a:pt x="18563" y="28365"/>
                    </a:lnTo>
                    <a:lnTo>
                      <a:pt x="18573" y="28354"/>
                    </a:lnTo>
                    <a:lnTo>
                      <a:pt x="18595" y="28343"/>
                    </a:lnTo>
                    <a:lnTo>
                      <a:pt x="18715" y="28289"/>
                    </a:lnTo>
                    <a:lnTo>
                      <a:pt x="18845" y="28235"/>
                    </a:lnTo>
                    <a:lnTo>
                      <a:pt x="18867" y="28224"/>
                    </a:lnTo>
                    <a:lnTo>
                      <a:pt x="18888" y="28202"/>
                    </a:lnTo>
                    <a:lnTo>
                      <a:pt x="18986" y="28159"/>
                    </a:lnTo>
                    <a:lnTo>
                      <a:pt x="19116" y="28083"/>
                    </a:lnTo>
                    <a:lnTo>
                      <a:pt x="19181" y="28050"/>
                    </a:lnTo>
                    <a:lnTo>
                      <a:pt x="19203" y="28029"/>
                    </a:lnTo>
                    <a:lnTo>
                      <a:pt x="19312" y="27963"/>
                    </a:lnTo>
                    <a:lnTo>
                      <a:pt x="19474" y="27866"/>
                    </a:lnTo>
                    <a:lnTo>
                      <a:pt x="19496" y="27855"/>
                    </a:lnTo>
                    <a:lnTo>
                      <a:pt x="19724" y="27692"/>
                    </a:lnTo>
                    <a:lnTo>
                      <a:pt x="19865" y="27584"/>
                    </a:lnTo>
                    <a:lnTo>
                      <a:pt x="19985" y="27497"/>
                    </a:lnTo>
                    <a:lnTo>
                      <a:pt x="20093" y="27399"/>
                    </a:lnTo>
                    <a:lnTo>
                      <a:pt x="20202" y="27301"/>
                    </a:lnTo>
                    <a:lnTo>
                      <a:pt x="20223" y="27290"/>
                    </a:lnTo>
                    <a:lnTo>
                      <a:pt x="20234" y="27269"/>
                    </a:lnTo>
                    <a:lnTo>
                      <a:pt x="20310" y="27204"/>
                    </a:lnTo>
                    <a:lnTo>
                      <a:pt x="20419" y="27095"/>
                    </a:lnTo>
                    <a:lnTo>
                      <a:pt x="20441" y="27062"/>
                    </a:lnTo>
                    <a:lnTo>
                      <a:pt x="20473" y="27041"/>
                    </a:lnTo>
                    <a:lnTo>
                      <a:pt x="20516" y="26987"/>
                    </a:lnTo>
                    <a:lnTo>
                      <a:pt x="20614" y="26878"/>
                    </a:lnTo>
                    <a:lnTo>
                      <a:pt x="20647" y="26835"/>
                    </a:lnTo>
                    <a:lnTo>
                      <a:pt x="20668" y="26802"/>
                    </a:lnTo>
                    <a:lnTo>
                      <a:pt x="20701" y="26769"/>
                    </a:lnTo>
                    <a:lnTo>
                      <a:pt x="20788" y="26661"/>
                    </a:lnTo>
                    <a:lnTo>
                      <a:pt x="20842" y="26585"/>
                    </a:lnTo>
                    <a:lnTo>
                      <a:pt x="20853" y="26574"/>
                    </a:lnTo>
                    <a:lnTo>
                      <a:pt x="20864" y="26552"/>
                    </a:lnTo>
                    <a:lnTo>
                      <a:pt x="20929" y="26455"/>
                    </a:lnTo>
                    <a:lnTo>
                      <a:pt x="20994" y="26346"/>
                    </a:lnTo>
                    <a:lnTo>
                      <a:pt x="21005" y="26324"/>
                    </a:lnTo>
                    <a:lnTo>
                      <a:pt x="58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g316c08ac72d_0_257"/>
              <p:cNvSpPr/>
              <p:nvPr/>
            </p:nvSpPr>
            <p:spPr>
              <a:xfrm>
                <a:off x="1010725" y="2372800"/>
                <a:ext cx="393800" cy="479825"/>
              </a:xfrm>
              <a:custGeom>
                <a:rect b="b" l="l" r="r" t="t"/>
                <a:pathLst>
                  <a:path extrusionOk="0" h="19193" w="15752">
                    <a:moveTo>
                      <a:pt x="10074" y="0"/>
                    </a:moveTo>
                    <a:lnTo>
                      <a:pt x="348" y="16706"/>
                    </a:lnTo>
                    <a:lnTo>
                      <a:pt x="272" y="16837"/>
                    </a:lnTo>
                    <a:lnTo>
                      <a:pt x="218" y="16956"/>
                    </a:lnTo>
                    <a:lnTo>
                      <a:pt x="163" y="17086"/>
                    </a:lnTo>
                    <a:lnTo>
                      <a:pt x="109" y="17206"/>
                    </a:lnTo>
                    <a:lnTo>
                      <a:pt x="76" y="17325"/>
                    </a:lnTo>
                    <a:lnTo>
                      <a:pt x="44" y="17444"/>
                    </a:lnTo>
                    <a:lnTo>
                      <a:pt x="22" y="17553"/>
                    </a:lnTo>
                    <a:lnTo>
                      <a:pt x="11" y="17662"/>
                    </a:lnTo>
                    <a:lnTo>
                      <a:pt x="1" y="17781"/>
                    </a:lnTo>
                    <a:lnTo>
                      <a:pt x="1" y="17879"/>
                    </a:lnTo>
                    <a:lnTo>
                      <a:pt x="11" y="17987"/>
                    </a:lnTo>
                    <a:lnTo>
                      <a:pt x="22" y="18085"/>
                    </a:lnTo>
                    <a:lnTo>
                      <a:pt x="55" y="18183"/>
                    </a:lnTo>
                    <a:lnTo>
                      <a:pt x="76" y="18280"/>
                    </a:lnTo>
                    <a:lnTo>
                      <a:pt x="120" y="18367"/>
                    </a:lnTo>
                    <a:lnTo>
                      <a:pt x="163" y="18454"/>
                    </a:lnTo>
                    <a:lnTo>
                      <a:pt x="207" y="18541"/>
                    </a:lnTo>
                    <a:lnTo>
                      <a:pt x="272" y="18617"/>
                    </a:lnTo>
                    <a:lnTo>
                      <a:pt x="337" y="18693"/>
                    </a:lnTo>
                    <a:lnTo>
                      <a:pt x="402" y="18758"/>
                    </a:lnTo>
                    <a:lnTo>
                      <a:pt x="478" y="18823"/>
                    </a:lnTo>
                    <a:lnTo>
                      <a:pt x="565" y="18877"/>
                    </a:lnTo>
                    <a:lnTo>
                      <a:pt x="663" y="18942"/>
                    </a:lnTo>
                    <a:lnTo>
                      <a:pt x="760" y="18986"/>
                    </a:lnTo>
                    <a:lnTo>
                      <a:pt x="858" y="19029"/>
                    </a:lnTo>
                    <a:lnTo>
                      <a:pt x="967" y="19073"/>
                    </a:lnTo>
                    <a:lnTo>
                      <a:pt x="1086" y="19105"/>
                    </a:lnTo>
                    <a:lnTo>
                      <a:pt x="1205" y="19138"/>
                    </a:lnTo>
                    <a:lnTo>
                      <a:pt x="1336" y="19160"/>
                    </a:lnTo>
                    <a:lnTo>
                      <a:pt x="1466" y="19170"/>
                    </a:lnTo>
                    <a:lnTo>
                      <a:pt x="1607" y="19181"/>
                    </a:lnTo>
                    <a:lnTo>
                      <a:pt x="1748" y="19192"/>
                    </a:lnTo>
                    <a:lnTo>
                      <a:pt x="2041" y="19181"/>
                    </a:lnTo>
                    <a:lnTo>
                      <a:pt x="2345" y="19138"/>
                    </a:lnTo>
                    <a:lnTo>
                      <a:pt x="2660" y="19084"/>
                    </a:lnTo>
                    <a:lnTo>
                      <a:pt x="2964" y="19008"/>
                    </a:lnTo>
                    <a:lnTo>
                      <a:pt x="3268" y="18899"/>
                    </a:lnTo>
                    <a:lnTo>
                      <a:pt x="3583" y="18780"/>
                    </a:lnTo>
                    <a:lnTo>
                      <a:pt x="3876" y="18639"/>
                    </a:lnTo>
                    <a:lnTo>
                      <a:pt x="4169" y="18487"/>
                    </a:lnTo>
                    <a:lnTo>
                      <a:pt x="4462" y="18313"/>
                    </a:lnTo>
                    <a:lnTo>
                      <a:pt x="4733" y="18117"/>
                    </a:lnTo>
                    <a:lnTo>
                      <a:pt x="4994" y="17922"/>
                    </a:lnTo>
                    <a:lnTo>
                      <a:pt x="5233" y="17705"/>
                    </a:lnTo>
                    <a:lnTo>
                      <a:pt x="5461" y="17477"/>
                    </a:lnTo>
                    <a:lnTo>
                      <a:pt x="5667" y="17238"/>
                    </a:lnTo>
                    <a:lnTo>
                      <a:pt x="5862" y="16999"/>
                    </a:lnTo>
                    <a:lnTo>
                      <a:pt x="6014" y="16750"/>
                    </a:lnTo>
                    <a:lnTo>
                      <a:pt x="1575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FD798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g316c08ac72d_0_257"/>
              <p:cNvSpPr/>
              <p:nvPr/>
            </p:nvSpPr>
            <p:spPr>
              <a:xfrm>
                <a:off x="1084000" y="2821375"/>
                <a:ext cx="7625" cy="1650"/>
              </a:xfrm>
              <a:custGeom>
                <a:rect b="b" l="l" r="r" t="t"/>
                <a:pathLst>
                  <a:path extrusionOk="0" h="66" w="305">
                    <a:moveTo>
                      <a:pt x="261" y="1"/>
                    </a:moveTo>
                    <a:lnTo>
                      <a:pt x="131" y="22"/>
                    </a:lnTo>
                    <a:lnTo>
                      <a:pt x="0" y="33"/>
                    </a:lnTo>
                    <a:lnTo>
                      <a:pt x="142" y="55"/>
                    </a:lnTo>
                    <a:lnTo>
                      <a:pt x="304" y="66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g316c08ac72d_0_257"/>
              <p:cNvSpPr/>
              <p:nvPr/>
            </p:nvSpPr>
            <p:spPr>
              <a:xfrm>
                <a:off x="1061475" y="2373075"/>
                <a:ext cx="326225" cy="449150"/>
              </a:xfrm>
              <a:custGeom>
                <a:rect b="b" l="l" r="r" t="t"/>
                <a:pathLst>
                  <a:path extrusionOk="0" h="17966" w="13049">
                    <a:moveTo>
                      <a:pt x="9770" y="0"/>
                    </a:moveTo>
                    <a:lnTo>
                      <a:pt x="239" y="16283"/>
                    </a:lnTo>
                    <a:lnTo>
                      <a:pt x="152" y="16446"/>
                    </a:lnTo>
                    <a:lnTo>
                      <a:pt x="87" y="16598"/>
                    </a:lnTo>
                    <a:lnTo>
                      <a:pt x="44" y="16739"/>
                    </a:lnTo>
                    <a:lnTo>
                      <a:pt x="11" y="16891"/>
                    </a:lnTo>
                    <a:lnTo>
                      <a:pt x="0" y="17021"/>
                    </a:lnTo>
                    <a:lnTo>
                      <a:pt x="0" y="17151"/>
                    </a:lnTo>
                    <a:lnTo>
                      <a:pt x="22" y="17281"/>
                    </a:lnTo>
                    <a:lnTo>
                      <a:pt x="66" y="17390"/>
                    </a:lnTo>
                    <a:lnTo>
                      <a:pt x="120" y="17499"/>
                    </a:lnTo>
                    <a:lnTo>
                      <a:pt x="185" y="17596"/>
                    </a:lnTo>
                    <a:lnTo>
                      <a:pt x="272" y="17694"/>
                    </a:lnTo>
                    <a:lnTo>
                      <a:pt x="369" y="17770"/>
                    </a:lnTo>
                    <a:lnTo>
                      <a:pt x="478" y="17835"/>
                    </a:lnTo>
                    <a:lnTo>
                      <a:pt x="608" y="17889"/>
                    </a:lnTo>
                    <a:lnTo>
                      <a:pt x="749" y="17933"/>
                    </a:lnTo>
                    <a:lnTo>
                      <a:pt x="901" y="17965"/>
                    </a:lnTo>
                    <a:lnTo>
                      <a:pt x="1032" y="17954"/>
                    </a:lnTo>
                    <a:lnTo>
                      <a:pt x="1162" y="17933"/>
                    </a:lnTo>
                    <a:lnTo>
                      <a:pt x="1336" y="17889"/>
                    </a:lnTo>
                    <a:lnTo>
                      <a:pt x="1509" y="17835"/>
                    </a:lnTo>
                    <a:lnTo>
                      <a:pt x="1683" y="17770"/>
                    </a:lnTo>
                    <a:lnTo>
                      <a:pt x="1857" y="17705"/>
                    </a:lnTo>
                    <a:lnTo>
                      <a:pt x="2030" y="17618"/>
                    </a:lnTo>
                    <a:lnTo>
                      <a:pt x="2204" y="17531"/>
                    </a:lnTo>
                    <a:lnTo>
                      <a:pt x="2367" y="17433"/>
                    </a:lnTo>
                    <a:lnTo>
                      <a:pt x="2519" y="17336"/>
                    </a:lnTo>
                    <a:lnTo>
                      <a:pt x="2671" y="17227"/>
                    </a:lnTo>
                    <a:lnTo>
                      <a:pt x="2823" y="17108"/>
                    </a:lnTo>
                    <a:lnTo>
                      <a:pt x="2964" y="16988"/>
                    </a:lnTo>
                    <a:lnTo>
                      <a:pt x="3094" y="16858"/>
                    </a:lnTo>
                    <a:lnTo>
                      <a:pt x="3214" y="16728"/>
                    </a:lnTo>
                    <a:lnTo>
                      <a:pt x="3322" y="16587"/>
                    </a:lnTo>
                    <a:lnTo>
                      <a:pt x="3431" y="16456"/>
                    </a:lnTo>
                    <a:lnTo>
                      <a:pt x="3517" y="16305"/>
                    </a:lnTo>
                    <a:lnTo>
                      <a:pt x="13048" y="22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g316c08ac72d_0_257"/>
              <p:cNvSpPr/>
              <p:nvPr/>
            </p:nvSpPr>
            <p:spPr>
              <a:xfrm>
                <a:off x="1045725" y="2372800"/>
                <a:ext cx="260025" cy="450225"/>
              </a:xfrm>
              <a:custGeom>
                <a:rect b="b" l="l" r="r" t="t"/>
                <a:pathLst>
                  <a:path extrusionOk="0" h="18009" w="10401">
                    <a:moveTo>
                      <a:pt x="9770" y="0"/>
                    </a:moveTo>
                    <a:lnTo>
                      <a:pt x="240" y="16294"/>
                    </a:lnTo>
                    <a:lnTo>
                      <a:pt x="142" y="16467"/>
                    </a:lnTo>
                    <a:lnTo>
                      <a:pt x="77" y="16641"/>
                    </a:lnTo>
                    <a:lnTo>
                      <a:pt x="33" y="16804"/>
                    </a:lnTo>
                    <a:lnTo>
                      <a:pt x="1" y="16956"/>
                    </a:lnTo>
                    <a:lnTo>
                      <a:pt x="1" y="17108"/>
                    </a:lnTo>
                    <a:lnTo>
                      <a:pt x="23" y="17249"/>
                    </a:lnTo>
                    <a:lnTo>
                      <a:pt x="55" y="17379"/>
                    </a:lnTo>
                    <a:lnTo>
                      <a:pt x="109" y="17499"/>
                    </a:lnTo>
                    <a:lnTo>
                      <a:pt x="185" y="17607"/>
                    </a:lnTo>
                    <a:lnTo>
                      <a:pt x="283" y="17705"/>
                    </a:lnTo>
                    <a:lnTo>
                      <a:pt x="392" y="17792"/>
                    </a:lnTo>
                    <a:lnTo>
                      <a:pt x="522" y="17868"/>
                    </a:lnTo>
                    <a:lnTo>
                      <a:pt x="663" y="17922"/>
                    </a:lnTo>
                    <a:lnTo>
                      <a:pt x="826" y="17965"/>
                    </a:lnTo>
                    <a:lnTo>
                      <a:pt x="1010" y="17998"/>
                    </a:lnTo>
                    <a:lnTo>
                      <a:pt x="1206" y="18009"/>
                    </a:lnTo>
                    <a:lnTo>
                      <a:pt x="1369" y="17998"/>
                    </a:lnTo>
                    <a:lnTo>
                      <a:pt x="1531" y="17976"/>
                    </a:lnTo>
                    <a:lnTo>
                      <a:pt x="1379" y="17944"/>
                    </a:lnTo>
                    <a:lnTo>
                      <a:pt x="1238" y="17900"/>
                    </a:lnTo>
                    <a:lnTo>
                      <a:pt x="1108" y="17846"/>
                    </a:lnTo>
                    <a:lnTo>
                      <a:pt x="999" y="17781"/>
                    </a:lnTo>
                    <a:lnTo>
                      <a:pt x="902" y="17705"/>
                    </a:lnTo>
                    <a:lnTo>
                      <a:pt x="815" y="17607"/>
                    </a:lnTo>
                    <a:lnTo>
                      <a:pt x="750" y="17510"/>
                    </a:lnTo>
                    <a:lnTo>
                      <a:pt x="696" y="17401"/>
                    </a:lnTo>
                    <a:lnTo>
                      <a:pt x="652" y="17292"/>
                    </a:lnTo>
                    <a:lnTo>
                      <a:pt x="630" y="17162"/>
                    </a:lnTo>
                    <a:lnTo>
                      <a:pt x="630" y="17032"/>
                    </a:lnTo>
                    <a:lnTo>
                      <a:pt x="641" y="16902"/>
                    </a:lnTo>
                    <a:lnTo>
                      <a:pt x="674" y="16750"/>
                    </a:lnTo>
                    <a:lnTo>
                      <a:pt x="717" y="16609"/>
                    </a:lnTo>
                    <a:lnTo>
                      <a:pt x="782" y="16457"/>
                    </a:lnTo>
                    <a:lnTo>
                      <a:pt x="869" y="16294"/>
                    </a:lnTo>
                    <a:lnTo>
                      <a:pt x="10400" y="11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g316c08ac72d_0_257"/>
              <p:cNvSpPr/>
              <p:nvPr/>
            </p:nvSpPr>
            <p:spPr>
              <a:xfrm>
                <a:off x="1123075" y="2372525"/>
                <a:ext cx="254850" cy="434775"/>
              </a:xfrm>
              <a:custGeom>
                <a:rect b="b" l="l" r="r" t="t"/>
                <a:pathLst>
                  <a:path extrusionOk="0" h="17391" w="10194">
                    <a:moveTo>
                      <a:pt x="10107" y="0"/>
                    </a:moveTo>
                    <a:lnTo>
                      <a:pt x="1" y="17336"/>
                    </a:lnTo>
                    <a:lnTo>
                      <a:pt x="87" y="17390"/>
                    </a:lnTo>
                    <a:lnTo>
                      <a:pt x="10193" y="55"/>
                    </a:lnTo>
                    <a:lnTo>
                      <a:pt x="1010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g316c08ac72d_0_257"/>
              <p:cNvSpPr/>
              <p:nvPr/>
            </p:nvSpPr>
            <p:spPr>
              <a:xfrm>
                <a:off x="1060925" y="2372525"/>
                <a:ext cx="254050" cy="433150"/>
              </a:xfrm>
              <a:custGeom>
                <a:rect b="b" l="l" r="r" t="t"/>
                <a:pathLst>
                  <a:path extrusionOk="0" h="17326" w="10162">
                    <a:moveTo>
                      <a:pt x="10074" y="0"/>
                    </a:moveTo>
                    <a:lnTo>
                      <a:pt x="1" y="17271"/>
                    </a:lnTo>
                    <a:lnTo>
                      <a:pt x="88" y="17325"/>
                    </a:lnTo>
                    <a:lnTo>
                      <a:pt x="1016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g316c08ac72d_0_257"/>
              <p:cNvSpPr/>
              <p:nvPr/>
            </p:nvSpPr>
            <p:spPr>
              <a:xfrm>
                <a:off x="1069875" y="2373075"/>
                <a:ext cx="260825" cy="445075"/>
              </a:xfrm>
              <a:custGeom>
                <a:rect b="b" l="l" r="r" t="t"/>
                <a:pathLst>
                  <a:path extrusionOk="0" h="17803" w="10433">
                    <a:moveTo>
                      <a:pt x="10346" y="0"/>
                    </a:moveTo>
                    <a:lnTo>
                      <a:pt x="1" y="17748"/>
                    </a:lnTo>
                    <a:lnTo>
                      <a:pt x="88" y="17803"/>
                    </a:lnTo>
                    <a:lnTo>
                      <a:pt x="10433" y="44"/>
                    </a:lnTo>
                    <a:lnTo>
                      <a:pt x="1034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g316c08ac72d_0_257"/>
              <p:cNvSpPr/>
              <p:nvPr/>
            </p:nvSpPr>
            <p:spPr>
              <a:xfrm>
                <a:off x="1082900" y="2373075"/>
                <a:ext cx="263550" cy="449950"/>
              </a:xfrm>
              <a:custGeom>
                <a:rect b="b" l="l" r="r" t="t"/>
                <a:pathLst>
                  <a:path extrusionOk="0" h="17998" w="10542">
                    <a:moveTo>
                      <a:pt x="10454" y="0"/>
                    </a:moveTo>
                    <a:lnTo>
                      <a:pt x="1" y="17944"/>
                    </a:lnTo>
                    <a:lnTo>
                      <a:pt x="88" y="17998"/>
                    </a:lnTo>
                    <a:lnTo>
                      <a:pt x="10541" y="44"/>
                    </a:lnTo>
                    <a:lnTo>
                      <a:pt x="1045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g316c08ac72d_0_257"/>
              <p:cNvSpPr/>
              <p:nvPr/>
            </p:nvSpPr>
            <p:spPr>
              <a:xfrm>
                <a:off x="1101100" y="2373075"/>
                <a:ext cx="261075" cy="445625"/>
              </a:xfrm>
              <a:custGeom>
                <a:rect b="b" l="l" r="r" t="t"/>
                <a:pathLst>
                  <a:path extrusionOk="0" h="17825" w="10443">
                    <a:moveTo>
                      <a:pt x="10356" y="0"/>
                    </a:moveTo>
                    <a:lnTo>
                      <a:pt x="0" y="17770"/>
                    </a:lnTo>
                    <a:lnTo>
                      <a:pt x="76" y="17824"/>
                    </a:lnTo>
                    <a:lnTo>
                      <a:pt x="10443" y="54"/>
                    </a:lnTo>
                    <a:lnTo>
                      <a:pt x="1035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g316c08ac72d_0_257"/>
              <p:cNvSpPr/>
              <p:nvPr/>
            </p:nvSpPr>
            <p:spPr>
              <a:xfrm>
                <a:off x="1460400" y="2875925"/>
                <a:ext cx="232325" cy="403025"/>
              </a:xfrm>
              <a:custGeom>
                <a:rect b="b" l="l" r="r" t="t"/>
                <a:pathLst>
                  <a:path extrusionOk="0" h="16121" w="9293">
                    <a:moveTo>
                      <a:pt x="7371" y="1"/>
                    </a:moveTo>
                    <a:lnTo>
                      <a:pt x="0" y="12788"/>
                    </a:lnTo>
                    <a:lnTo>
                      <a:pt x="1922" y="16120"/>
                    </a:lnTo>
                    <a:lnTo>
                      <a:pt x="9292" y="3333"/>
                    </a:lnTo>
                    <a:lnTo>
                      <a:pt x="7371" y="1"/>
                    </a:lnTo>
                    <a:close/>
                  </a:path>
                </a:pathLst>
              </a:custGeom>
              <a:solidFill>
                <a:srgbClr val="EF3F3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g316c08ac72d_0_257"/>
              <p:cNvSpPr/>
              <p:nvPr/>
            </p:nvSpPr>
            <p:spPr>
              <a:xfrm>
                <a:off x="1305975" y="2454475"/>
                <a:ext cx="552825" cy="955550"/>
              </a:xfrm>
              <a:custGeom>
                <a:rect b="b" l="l" r="r" t="t"/>
                <a:pathLst>
                  <a:path extrusionOk="0" h="38222" w="22113">
                    <a:moveTo>
                      <a:pt x="8652" y="1"/>
                    </a:moveTo>
                    <a:lnTo>
                      <a:pt x="1" y="14829"/>
                    </a:lnTo>
                    <a:lnTo>
                      <a:pt x="13461" y="38222"/>
                    </a:lnTo>
                    <a:lnTo>
                      <a:pt x="22113" y="23383"/>
                    </a:lnTo>
                    <a:lnTo>
                      <a:pt x="8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g316c08ac72d_0_257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h="23416" w="13472">
                    <a:moveTo>
                      <a:pt x="11" y="1"/>
                    </a:moveTo>
                    <a:lnTo>
                      <a:pt x="0" y="22"/>
                    </a:lnTo>
                    <a:lnTo>
                      <a:pt x="13460" y="23415"/>
                    </a:lnTo>
                    <a:lnTo>
                      <a:pt x="13471" y="2339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g316c08ac72d_0_257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fill="none" h="23416" w="13472">
                    <a:moveTo>
                      <a:pt x="11" y="1"/>
                    </a:moveTo>
                    <a:lnTo>
                      <a:pt x="13471" y="23394"/>
                    </a:lnTo>
                    <a:lnTo>
                      <a:pt x="13471" y="23394"/>
                    </a:lnTo>
                    <a:lnTo>
                      <a:pt x="13460" y="23415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g316c08ac72d_0_257"/>
              <p:cNvSpPr/>
              <p:nvPr/>
            </p:nvSpPr>
            <p:spPr>
              <a:xfrm>
                <a:off x="1176000" y="2825175"/>
                <a:ext cx="466525" cy="639125"/>
              </a:xfrm>
              <a:custGeom>
                <a:rect b="b" l="l" r="r" t="t"/>
                <a:pathLst>
                  <a:path extrusionOk="0" h="25565" w="18661">
                    <a:moveTo>
                      <a:pt x="5200" y="1"/>
                    </a:moveTo>
                    <a:lnTo>
                      <a:pt x="5059" y="229"/>
                    </a:lnTo>
                    <a:lnTo>
                      <a:pt x="5059" y="240"/>
                    </a:lnTo>
                    <a:lnTo>
                      <a:pt x="4907" y="435"/>
                    </a:lnTo>
                    <a:lnTo>
                      <a:pt x="4885" y="457"/>
                    </a:lnTo>
                    <a:lnTo>
                      <a:pt x="4722" y="641"/>
                    </a:lnTo>
                    <a:lnTo>
                      <a:pt x="4701" y="663"/>
                    </a:lnTo>
                    <a:lnTo>
                      <a:pt x="4516" y="847"/>
                    </a:lnTo>
                    <a:lnTo>
                      <a:pt x="4505" y="858"/>
                    </a:lnTo>
                    <a:lnTo>
                      <a:pt x="4288" y="1043"/>
                    </a:lnTo>
                    <a:lnTo>
                      <a:pt x="4060" y="1227"/>
                    </a:lnTo>
                    <a:lnTo>
                      <a:pt x="3843" y="1379"/>
                    </a:lnTo>
                    <a:lnTo>
                      <a:pt x="3702" y="1466"/>
                    </a:lnTo>
                    <a:lnTo>
                      <a:pt x="3582" y="1542"/>
                    </a:lnTo>
                    <a:lnTo>
                      <a:pt x="3528" y="1575"/>
                    </a:lnTo>
                    <a:lnTo>
                      <a:pt x="3322" y="1683"/>
                    </a:lnTo>
                    <a:lnTo>
                      <a:pt x="3300" y="1694"/>
                    </a:lnTo>
                    <a:lnTo>
                      <a:pt x="3040" y="1814"/>
                    </a:lnTo>
                    <a:lnTo>
                      <a:pt x="3029" y="1814"/>
                    </a:lnTo>
                    <a:lnTo>
                      <a:pt x="2779" y="1911"/>
                    </a:lnTo>
                    <a:lnTo>
                      <a:pt x="2757" y="1922"/>
                    </a:lnTo>
                    <a:lnTo>
                      <a:pt x="2497" y="2009"/>
                    </a:lnTo>
                    <a:lnTo>
                      <a:pt x="2486" y="2009"/>
                    </a:lnTo>
                    <a:lnTo>
                      <a:pt x="2226" y="2074"/>
                    </a:lnTo>
                    <a:lnTo>
                      <a:pt x="2204" y="2085"/>
                    </a:lnTo>
                    <a:lnTo>
                      <a:pt x="1943" y="2139"/>
                    </a:lnTo>
                    <a:lnTo>
                      <a:pt x="1683" y="2161"/>
                    </a:lnTo>
                    <a:lnTo>
                      <a:pt x="1661" y="2172"/>
                    </a:lnTo>
                    <a:lnTo>
                      <a:pt x="1411" y="2172"/>
                    </a:lnTo>
                    <a:lnTo>
                      <a:pt x="1173" y="2161"/>
                    </a:lnTo>
                    <a:lnTo>
                      <a:pt x="1151" y="2161"/>
                    </a:lnTo>
                    <a:lnTo>
                      <a:pt x="945" y="2128"/>
                    </a:lnTo>
                    <a:lnTo>
                      <a:pt x="923" y="2128"/>
                    </a:lnTo>
                    <a:lnTo>
                      <a:pt x="738" y="2074"/>
                    </a:lnTo>
                    <a:lnTo>
                      <a:pt x="706" y="2063"/>
                    </a:lnTo>
                    <a:lnTo>
                      <a:pt x="543" y="2009"/>
                    </a:lnTo>
                    <a:lnTo>
                      <a:pt x="532" y="1998"/>
                    </a:lnTo>
                    <a:lnTo>
                      <a:pt x="369" y="1911"/>
                    </a:lnTo>
                    <a:lnTo>
                      <a:pt x="272" y="1835"/>
                    </a:lnTo>
                    <a:lnTo>
                      <a:pt x="185" y="1759"/>
                    </a:lnTo>
                    <a:lnTo>
                      <a:pt x="141" y="1716"/>
                    </a:lnTo>
                    <a:lnTo>
                      <a:pt x="65" y="1629"/>
                    </a:lnTo>
                    <a:lnTo>
                      <a:pt x="0" y="1531"/>
                    </a:lnTo>
                    <a:lnTo>
                      <a:pt x="0" y="1531"/>
                    </a:lnTo>
                    <a:lnTo>
                      <a:pt x="13461" y="24913"/>
                    </a:lnTo>
                    <a:lnTo>
                      <a:pt x="13526" y="25011"/>
                    </a:lnTo>
                    <a:lnTo>
                      <a:pt x="13602" y="25098"/>
                    </a:lnTo>
                    <a:lnTo>
                      <a:pt x="13645" y="25141"/>
                    </a:lnTo>
                    <a:lnTo>
                      <a:pt x="13732" y="25217"/>
                    </a:lnTo>
                    <a:lnTo>
                      <a:pt x="13830" y="25293"/>
                    </a:lnTo>
                    <a:lnTo>
                      <a:pt x="13841" y="25293"/>
                    </a:lnTo>
                    <a:lnTo>
                      <a:pt x="13982" y="25380"/>
                    </a:lnTo>
                    <a:lnTo>
                      <a:pt x="13993" y="25380"/>
                    </a:lnTo>
                    <a:lnTo>
                      <a:pt x="14003" y="25391"/>
                    </a:lnTo>
                    <a:lnTo>
                      <a:pt x="14112" y="25434"/>
                    </a:lnTo>
                    <a:lnTo>
                      <a:pt x="14166" y="25456"/>
                    </a:lnTo>
                    <a:lnTo>
                      <a:pt x="14199" y="25467"/>
                    </a:lnTo>
                    <a:lnTo>
                      <a:pt x="14220" y="25467"/>
                    </a:lnTo>
                    <a:lnTo>
                      <a:pt x="14340" y="25499"/>
                    </a:lnTo>
                    <a:lnTo>
                      <a:pt x="14383" y="25510"/>
                    </a:lnTo>
                    <a:lnTo>
                      <a:pt x="14405" y="25510"/>
                    </a:lnTo>
                    <a:lnTo>
                      <a:pt x="14448" y="25521"/>
                    </a:lnTo>
                    <a:lnTo>
                      <a:pt x="14546" y="25543"/>
                    </a:lnTo>
                    <a:lnTo>
                      <a:pt x="14633" y="25543"/>
                    </a:lnTo>
                    <a:lnTo>
                      <a:pt x="14655" y="25554"/>
                    </a:lnTo>
                    <a:lnTo>
                      <a:pt x="14763" y="25554"/>
                    </a:lnTo>
                    <a:lnTo>
                      <a:pt x="14861" y="25565"/>
                    </a:lnTo>
                    <a:lnTo>
                      <a:pt x="14969" y="25565"/>
                    </a:lnTo>
                    <a:lnTo>
                      <a:pt x="15078" y="25554"/>
                    </a:lnTo>
                    <a:lnTo>
                      <a:pt x="15143" y="25554"/>
                    </a:lnTo>
                    <a:lnTo>
                      <a:pt x="15187" y="25543"/>
                    </a:lnTo>
                    <a:lnTo>
                      <a:pt x="15295" y="25532"/>
                    </a:lnTo>
                    <a:lnTo>
                      <a:pt x="15404" y="25521"/>
                    </a:lnTo>
                    <a:lnTo>
                      <a:pt x="15512" y="25499"/>
                    </a:lnTo>
                    <a:lnTo>
                      <a:pt x="15621" y="25478"/>
                    </a:lnTo>
                    <a:lnTo>
                      <a:pt x="15664" y="25467"/>
                    </a:lnTo>
                    <a:lnTo>
                      <a:pt x="15686" y="25467"/>
                    </a:lnTo>
                    <a:lnTo>
                      <a:pt x="15740" y="25456"/>
                    </a:lnTo>
                    <a:lnTo>
                      <a:pt x="15860" y="25423"/>
                    </a:lnTo>
                    <a:lnTo>
                      <a:pt x="15946" y="25402"/>
                    </a:lnTo>
                    <a:lnTo>
                      <a:pt x="15957" y="25391"/>
                    </a:lnTo>
                    <a:lnTo>
                      <a:pt x="15968" y="25391"/>
                    </a:lnTo>
                    <a:lnTo>
                      <a:pt x="16088" y="25347"/>
                    </a:lnTo>
                    <a:lnTo>
                      <a:pt x="16196" y="25315"/>
                    </a:lnTo>
                    <a:lnTo>
                      <a:pt x="16218" y="25304"/>
                    </a:lnTo>
                    <a:lnTo>
                      <a:pt x="16240" y="25304"/>
                    </a:lnTo>
                    <a:lnTo>
                      <a:pt x="16305" y="25271"/>
                    </a:lnTo>
                    <a:lnTo>
                      <a:pt x="16413" y="25228"/>
                    </a:lnTo>
                    <a:lnTo>
                      <a:pt x="16489" y="25195"/>
                    </a:lnTo>
                    <a:lnTo>
                      <a:pt x="16500" y="25195"/>
                    </a:lnTo>
                    <a:lnTo>
                      <a:pt x="16522" y="25185"/>
                    </a:lnTo>
                    <a:lnTo>
                      <a:pt x="16619" y="25141"/>
                    </a:lnTo>
                    <a:lnTo>
                      <a:pt x="16739" y="25087"/>
                    </a:lnTo>
                    <a:lnTo>
                      <a:pt x="16761" y="25076"/>
                    </a:lnTo>
                    <a:lnTo>
                      <a:pt x="16782" y="25065"/>
                    </a:lnTo>
                    <a:lnTo>
                      <a:pt x="16869" y="25022"/>
                    </a:lnTo>
                    <a:lnTo>
                      <a:pt x="16989" y="24957"/>
                    </a:lnTo>
                    <a:lnTo>
                      <a:pt x="17043" y="24924"/>
                    </a:lnTo>
                    <a:lnTo>
                      <a:pt x="17065" y="24913"/>
                    </a:lnTo>
                    <a:lnTo>
                      <a:pt x="17162" y="24848"/>
                    </a:lnTo>
                    <a:lnTo>
                      <a:pt x="17303" y="24761"/>
                    </a:lnTo>
                    <a:lnTo>
                      <a:pt x="17325" y="24750"/>
                    </a:lnTo>
                    <a:lnTo>
                      <a:pt x="17520" y="24609"/>
                    </a:lnTo>
                    <a:lnTo>
                      <a:pt x="17651" y="24512"/>
                    </a:lnTo>
                    <a:lnTo>
                      <a:pt x="17748" y="24436"/>
                    </a:lnTo>
                    <a:lnTo>
                      <a:pt x="17759" y="24425"/>
                    </a:lnTo>
                    <a:lnTo>
                      <a:pt x="17857" y="24349"/>
                    </a:lnTo>
                    <a:lnTo>
                      <a:pt x="17955" y="24262"/>
                    </a:lnTo>
                    <a:lnTo>
                      <a:pt x="17965" y="24251"/>
                    </a:lnTo>
                    <a:lnTo>
                      <a:pt x="17976" y="24229"/>
                    </a:lnTo>
                    <a:lnTo>
                      <a:pt x="18041" y="24175"/>
                    </a:lnTo>
                    <a:lnTo>
                      <a:pt x="18139" y="24077"/>
                    </a:lnTo>
                    <a:lnTo>
                      <a:pt x="18161" y="24045"/>
                    </a:lnTo>
                    <a:lnTo>
                      <a:pt x="18183" y="24023"/>
                    </a:lnTo>
                    <a:lnTo>
                      <a:pt x="18226" y="23980"/>
                    </a:lnTo>
                    <a:lnTo>
                      <a:pt x="18313" y="23882"/>
                    </a:lnTo>
                    <a:lnTo>
                      <a:pt x="18345" y="23839"/>
                    </a:lnTo>
                    <a:lnTo>
                      <a:pt x="18367" y="23817"/>
                    </a:lnTo>
                    <a:lnTo>
                      <a:pt x="18389" y="23784"/>
                    </a:lnTo>
                    <a:lnTo>
                      <a:pt x="18465" y="23697"/>
                    </a:lnTo>
                    <a:lnTo>
                      <a:pt x="18519" y="23621"/>
                    </a:lnTo>
                    <a:lnTo>
                      <a:pt x="18530" y="23611"/>
                    </a:lnTo>
                    <a:lnTo>
                      <a:pt x="18530" y="23600"/>
                    </a:lnTo>
                    <a:lnTo>
                      <a:pt x="18595" y="23502"/>
                    </a:lnTo>
                    <a:lnTo>
                      <a:pt x="18649" y="23415"/>
                    </a:lnTo>
                    <a:lnTo>
                      <a:pt x="18660" y="23394"/>
                    </a:lnTo>
                    <a:lnTo>
                      <a:pt x="5200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g316c08ac72d_0_257"/>
              <p:cNvSpPr/>
              <p:nvPr/>
            </p:nvSpPr>
            <p:spPr>
              <a:xfrm>
                <a:off x="1172475" y="2453675"/>
                <a:ext cx="349825" cy="425800"/>
              </a:xfrm>
              <a:custGeom>
                <a:rect b="b" l="l" r="r" t="t"/>
                <a:pathLst>
                  <a:path extrusionOk="0" h="17032" w="13993">
                    <a:moveTo>
                      <a:pt x="8956" y="0"/>
                    </a:moveTo>
                    <a:lnTo>
                      <a:pt x="304" y="14828"/>
                    </a:lnTo>
                    <a:lnTo>
                      <a:pt x="185" y="15056"/>
                    </a:lnTo>
                    <a:lnTo>
                      <a:pt x="98" y="15273"/>
                    </a:lnTo>
                    <a:lnTo>
                      <a:pt x="44" y="15479"/>
                    </a:lnTo>
                    <a:lnTo>
                      <a:pt x="11" y="15686"/>
                    </a:lnTo>
                    <a:lnTo>
                      <a:pt x="0" y="15783"/>
                    </a:lnTo>
                    <a:lnTo>
                      <a:pt x="0" y="15881"/>
                    </a:lnTo>
                    <a:lnTo>
                      <a:pt x="11" y="15968"/>
                    </a:lnTo>
                    <a:lnTo>
                      <a:pt x="22" y="16055"/>
                    </a:lnTo>
                    <a:lnTo>
                      <a:pt x="44" y="16142"/>
                    </a:lnTo>
                    <a:lnTo>
                      <a:pt x="65" y="16228"/>
                    </a:lnTo>
                    <a:lnTo>
                      <a:pt x="98" y="16304"/>
                    </a:lnTo>
                    <a:lnTo>
                      <a:pt x="141" y="16380"/>
                    </a:lnTo>
                    <a:lnTo>
                      <a:pt x="185" y="16456"/>
                    </a:lnTo>
                    <a:lnTo>
                      <a:pt x="239" y="16522"/>
                    </a:lnTo>
                    <a:lnTo>
                      <a:pt x="293" y="16587"/>
                    </a:lnTo>
                    <a:lnTo>
                      <a:pt x="358" y="16652"/>
                    </a:lnTo>
                    <a:lnTo>
                      <a:pt x="424" y="16706"/>
                    </a:lnTo>
                    <a:lnTo>
                      <a:pt x="499" y="16760"/>
                    </a:lnTo>
                    <a:lnTo>
                      <a:pt x="586" y="16815"/>
                    </a:lnTo>
                    <a:lnTo>
                      <a:pt x="673" y="16858"/>
                    </a:lnTo>
                    <a:lnTo>
                      <a:pt x="858" y="16934"/>
                    </a:lnTo>
                    <a:lnTo>
                      <a:pt x="1064" y="16988"/>
                    </a:lnTo>
                    <a:lnTo>
                      <a:pt x="1303" y="17021"/>
                    </a:lnTo>
                    <a:lnTo>
                      <a:pt x="1552" y="17032"/>
                    </a:lnTo>
                    <a:lnTo>
                      <a:pt x="1813" y="17032"/>
                    </a:lnTo>
                    <a:lnTo>
                      <a:pt x="2084" y="16999"/>
                    </a:lnTo>
                    <a:lnTo>
                      <a:pt x="2356" y="16945"/>
                    </a:lnTo>
                    <a:lnTo>
                      <a:pt x="2627" y="16869"/>
                    </a:lnTo>
                    <a:lnTo>
                      <a:pt x="2909" y="16782"/>
                    </a:lnTo>
                    <a:lnTo>
                      <a:pt x="3181" y="16674"/>
                    </a:lnTo>
                    <a:lnTo>
                      <a:pt x="3441" y="16543"/>
                    </a:lnTo>
                    <a:lnTo>
                      <a:pt x="3702" y="16413"/>
                    </a:lnTo>
                    <a:lnTo>
                      <a:pt x="3962" y="16250"/>
                    </a:lnTo>
                    <a:lnTo>
                      <a:pt x="4201" y="16087"/>
                    </a:lnTo>
                    <a:lnTo>
                      <a:pt x="4429" y="15903"/>
                    </a:lnTo>
                    <a:lnTo>
                      <a:pt x="4646" y="15718"/>
                    </a:lnTo>
                    <a:lnTo>
                      <a:pt x="4852" y="15512"/>
                    </a:lnTo>
                    <a:lnTo>
                      <a:pt x="5037" y="15306"/>
                    </a:lnTo>
                    <a:lnTo>
                      <a:pt x="5200" y="15089"/>
                    </a:lnTo>
                    <a:lnTo>
                      <a:pt x="5341" y="14861"/>
                    </a:lnTo>
                    <a:lnTo>
                      <a:pt x="13992" y="33"/>
                    </a:lnTo>
                    <a:lnTo>
                      <a:pt x="8956" y="0"/>
                    </a:lnTo>
                    <a:close/>
                  </a:path>
                </a:pathLst>
              </a:custGeom>
              <a:solidFill>
                <a:srgbClr val="7A99C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g316c08ac72d_0_257"/>
              <p:cNvSpPr/>
              <p:nvPr/>
            </p:nvSpPr>
            <p:spPr>
              <a:xfrm>
                <a:off x="1237600" y="2851775"/>
                <a:ext cx="6525" cy="1650"/>
              </a:xfrm>
              <a:custGeom>
                <a:rect b="b" l="l" r="r" t="t"/>
                <a:pathLst>
                  <a:path extrusionOk="0" h="66" w="261">
                    <a:moveTo>
                      <a:pt x="228" y="1"/>
                    </a:moveTo>
                    <a:lnTo>
                      <a:pt x="109" y="22"/>
                    </a:lnTo>
                    <a:lnTo>
                      <a:pt x="0" y="44"/>
                    </a:lnTo>
                    <a:lnTo>
                      <a:pt x="131" y="55"/>
                    </a:lnTo>
                    <a:lnTo>
                      <a:pt x="261" y="66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g316c08ac72d_0_257"/>
              <p:cNvSpPr/>
              <p:nvPr/>
            </p:nvSpPr>
            <p:spPr>
              <a:xfrm>
                <a:off x="1217525" y="2453675"/>
                <a:ext cx="289575" cy="399200"/>
              </a:xfrm>
              <a:custGeom>
                <a:rect b="b" l="l" r="r" t="t"/>
                <a:pathLst>
                  <a:path extrusionOk="0" h="15968" w="11583">
                    <a:moveTo>
                      <a:pt x="8673" y="0"/>
                    </a:moveTo>
                    <a:lnTo>
                      <a:pt x="206" y="14470"/>
                    </a:lnTo>
                    <a:lnTo>
                      <a:pt x="130" y="14611"/>
                    </a:lnTo>
                    <a:lnTo>
                      <a:pt x="76" y="14741"/>
                    </a:lnTo>
                    <a:lnTo>
                      <a:pt x="33" y="14872"/>
                    </a:lnTo>
                    <a:lnTo>
                      <a:pt x="11" y="15002"/>
                    </a:lnTo>
                    <a:lnTo>
                      <a:pt x="0" y="15121"/>
                    </a:lnTo>
                    <a:lnTo>
                      <a:pt x="0" y="15241"/>
                    </a:lnTo>
                    <a:lnTo>
                      <a:pt x="22" y="15349"/>
                    </a:lnTo>
                    <a:lnTo>
                      <a:pt x="54" y="15447"/>
                    </a:lnTo>
                    <a:lnTo>
                      <a:pt x="109" y="15545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26" y="15783"/>
                    </a:lnTo>
                    <a:lnTo>
                      <a:pt x="423" y="15849"/>
                    </a:lnTo>
                    <a:lnTo>
                      <a:pt x="543" y="15892"/>
                    </a:lnTo>
                    <a:lnTo>
                      <a:pt x="662" y="15935"/>
                    </a:lnTo>
                    <a:lnTo>
                      <a:pt x="803" y="15968"/>
                    </a:lnTo>
                    <a:lnTo>
                      <a:pt x="912" y="15946"/>
                    </a:lnTo>
                    <a:lnTo>
                      <a:pt x="1031" y="15925"/>
                    </a:lnTo>
                    <a:lnTo>
                      <a:pt x="1194" y="15892"/>
                    </a:lnTo>
                    <a:lnTo>
                      <a:pt x="1346" y="15838"/>
                    </a:lnTo>
                    <a:lnTo>
                      <a:pt x="1498" y="15783"/>
                    </a:lnTo>
                    <a:lnTo>
                      <a:pt x="1650" y="15729"/>
                    </a:lnTo>
                    <a:lnTo>
                      <a:pt x="1802" y="15653"/>
                    </a:lnTo>
                    <a:lnTo>
                      <a:pt x="1954" y="15577"/>
                    </a:lnTo>
                    <a:lnTo>
                      <a:pt x="2095" y="15490"/>
                    </a:lnTo>
                    <a:lnTo>
                      <a:pt x="2236" y="15393"/>
                    </a:lnTo>
                    <a:lnTo>
                      <a:pt x="2377" y="15306"/>
                    </a:lnTo>
                    <a:lnTo>
                      <a:pt x="2508" y="15197"/>
                    </a:lnTo>
                    <a:lnTo>
                      <a:pt x="2627" y="15089"/>
                    </a:lnTo>
                    <a:lnTo>
                      <a:pt x="2746" y="14980"/>
                    </a:lnTo>
                    <a:lnTo>
                      <a:pt x="2855" y="14861"/>
                    </a:lnTo>
                    <a:lnTo>
                      <a:pt x="2953" y="14741"/>
                    </a:lnTo>
                    <a:lnTo>
                      <a:pt x="3040" y="14611"/>
                    </a:lnTo>
                    <a:lnTo>
                      <a:pt x="3126" y="14492"/>
                    </a:lnTo>
                    <a:lnTo>
                      <a:pt x="11583" y="22"/>
                    </a:lnTo>
                    <a:lnTo>
                      <a:pt x="8673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g316c08ac72d_0_257"/>
              <p:cNvSpPr/>
              <p:nvPr/>
            </p:nvSpPr>
            <p:spPr>
              <a:xfrm>
                <a:off x="1203675" y="2453675"/>
                <a:ext cx="230700" cy="399475"/>
              </a:xfrm>
              <a:custGeom>
                <a:rect b="b" l="l" r="r" t="t"/>
                <a:pathLst>
                  <a:path extrusionOk="0" h="15979" w="9228">
                    <a:moveTo>
                      <a:pt x="8674" y="0"/>
                    </a:moveTo>
                    <a:lnTo>
                      <a:pt x="207" y="14470"/>
                    </a:lnTo>
                    <a:lnTo>
                      <a:pt x="120" y="14622"/>
                    </a:lnTo>
                    <a:lnTo>
                      <a:pt x="66" y="14774"/>
                    </a:lnTo>
                    <a:lnTo>
                      <a:pt x="22" y="14915"/>
                    </a:lnTo>
                    <a:lnTo>
                      <a:pt x="0" y="15056"/>
                    </a:lnTo>
                    <a:lnTo>
                      <a:pt x="0" y="15186"/>
                    </a:lnTo>
                    <a:lnTo>
                      <a:pt x="11" y="15306"/>
                    </a:lnTo>
                    <a:lnTo>
                      <a:pt x="44" y="15425"/>
                    </a:lnTo>
                    <a:lnTo>
                      <a:pt x="87" y="15534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37" y="15794"/>
                    </a:lnTo>
                    <a:lnTo>
                      <a:pt x="456" y="15859"/>
                    </a:lnTo>
                    <a:lnTo>
                      <a:pt x="587" y="15914"/>
                    </a:lnTo>
                    <a:lnTo>
                      <a:pt x="728" y="15946"/>
                    </a:lnTo>
                    <a:lnTo>
                      <a:pt x="891" y="15979"/>
                    </a:lnTo>
                    <a:lnTo>
                      <a:pt x="1205" y="15979"/>
                    </a:lnTo>
                    <a:lnTo>
                      <a:pt x="1357" y="15968"/>
                    </a:lnTo>
                    <a:lnTo>
                      <a:pt x="1216" y="15935"/>
                    </a:lnTo>
                    <a:lnTo>
                      <a:pt x="1097" y="15892"/>
                    </a:lnTo>
                    <a:lnTo>
                      <a:pt x="977" y="15849"/>
                    </a:lnTo>
                    <a:lnTo>
                      <a:pt x="880" y="15783"/>
                    </a:lnTo>
                    <a:lnTo>
                      <a:pt x="793" y="15718"/>
                    </a:lnTo>
                    <a:lnTo>
                      <a:pt x="717" y="15631"/>
                    </a:lnTo>
                    <a:lnTo>
                      <a:pt x="663" y="15545"/>
                    </a:lnTo>
                    <a:lnTo>
                      <a:pt x="608" y="15447"/>
                    </a:lnTo>
                    <a:lnTo>
                      <a:pt x="576" y="15349"/>
                    </a:lnTo>
                    <a:lnTo>
                      <a:pt x="554" y="15241"/>
                    </a:lnTo>
                    <a:lnTo>
                      <a:pt x="554" y="15121"/>
                    </a:lnTo>
                    <a:lnTo>
                      <a:pt x="565" y="15002"/>
                    </a:lnTo>
                    <a:lnTo>
                      <a:pt x="587" y="14872"/>
                    </a:lnTo>
                    <a:lnTo>
                      <a:pt x="630" y="14741"/>
                    </a:lnTo>
                    <a:lnTo>
                      <a:pt x="684" y="14611"/>
                    </a:lnTo>
                    <a:lnTo>
                      <a:pt x="760" y="14470"/>
                    </a:lnTo>
                    <a:lnTo>
                      <a:pt x="9227" y="0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g316c08ac72d_0_257"/>
              <p:cNvSpPr/>
              <p:nvPr/>
            </p:nvSpPr>
            <p:spPr>
              <a:xfrm>
                <a:off x="1272050" y="2453400"/>
                <a:ext cx="226375" cy="385925"/>
              </a:xfrm>
              <a:custGeom>
                <a:rect b="b" l="l" r="r" t="t"/>
                <a:pathLst>
                  <a:path extrusionOk="0" h="15437" w="9055">
                    <a:moveTo>
                      <a:pt x="8978" y="0"/>
                    </a:moveTo>
                    <a:lnTo>
                      <a:pt x="1" y="15393"/>
                    </a:lnTo>
                    <a:lnTo>
                      <a:pt x="88" y="15436"/>
                    </a:lnTo>
                    <a:lnTo>
                      <a:pt x="9054" y="44"/>
                    </a:lnTo>
                    <a:lnTo>
                      <a:pt x="8978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g316c08ac72d_0_257"/>
              <p:cNvSpPr/>
              <p:nvPr/>
            </p:nvSpPr>
            <p:spPr>
              <a:xfrm>
                <a:off x="1217250" y="2453125"/>
                <a:ext cx="225525" cy="384825"/>
              </a:xfrm>
              <a:custGeom>
                <a:rect b="b" l="l" r="r" t="t"/>
                <a:pathLst>
                  <a:path extrusionOk="0" h="15393" w="9021">
                    <a:moveTo>
                      <a:pt x="8945" y="0"/>
                    </a:moveTo>
                    <a:lnTo>
                      <a:pt x="0" y="15350"/>
                    </a:lnTo>
                    <a:lnTo>
                      <a:pt x="76" y="15393"/>
                    </a:lnTo>
                    <a:lnTo>
                      <a:pt x="9021" y="44"/>
                    </a:lnTo>
                    <a:lnTo>
                      <a:pt x="8945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g316c08ac72d_0_257"/>
              <p:cNvSpPr/>
              <p:nvPr/>
            </p:nvSpPr>
            <p:spPr>
              <a:xfrm>
                <a:off x="1224850" y="2453675"/>
                <a:ext cx="231775" cy="395400"/>
              </a:xfrm>
              <a:custGeom>
                <a:rect b="b" l="l" r="r" t="t"/>
                <a:pathLst>
                  <a:path extrusionOk="0" h="15816" w="9271">
                    <a:moveTo>
                      <a:pt x="9194" y="0"/>
                    </a:moveTo>
                    <a:lnTo>
                      <a:pt x="0" y="15773"/>
                    </a:lnTo>
                    <a:lnTo>
                      <a:pt x="76" y="15816"/>
                    </a:lnTo>
                    <a:lnTo>
                      <a:pt x="9270" y="44"/>
                    </a:lnTo>
                    <a:lnTo>
                      <a:pt x="919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g316c08ac72d_0_257"/>
              <p:cNvSpPr/>
              <p:nvPr/>
            </p:nvSpPr>
            <p:spPr>
              <a:xfrm>
                <a:off x="1236500" y="2453675"/>
                <a:ext cx="234225" cy="399750"/>
              </a:xfrm>
              <a:custGeom>
                <a:rect b="b" l="l" r="r" t="t"/>
                <a:pathLst>
                  <a:path extrusionOk="0" h="15990" w="9369">
                    <a:moveTo>
                      <a:pt x="9293" y="0"/>
                    </a:moveTo>
                    <a:lnTo>
                      <a:pt x="1" y="15935"/>
                    </a:lnTo>
                    <a:lnTo>
                      <a:pt x="77" y="15990"/>
                    </a:lnTo>
                    <a:lnTo>
                      <a:pt x="9369" y="44"/>
                    </a:lnTo>
                    <a:lnTo>
                      <a:pt x="9293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g316c08ac72d_0_257"/>
              <p:cNvSpPr/>
              <p:nvPr/>
            </p:nvSpPr>
            <p:spPr>
              <a:xfrm>
                <a:off x="1252525" y="2453675"/>
                <a:ext cx="232050" cy="395675"/>
              </a:xfrm>
              <a:custGeom>
                <a:rect b="b" l="l" r="r" t="t"/>
                <a:pathLst>
                  <a:path extrusionOk="0" h="15827" w="9282">
                    <a:moveTo>
                      <a:pt x="9206" y="0"/>
                    </a:moveTo>
                    <a:lnTo>
                      <a:pt x="0" y="15783"/>
                    </a:lnTo>
                    <a:lnTo>
                      <a:pt x="76" y="15827"/>
                    </a:lnTo>
                    <a:lnTo>
                      <a:pt x="9282" y="44"/>
                    </a:lnTo>
                    <a:lnTo>
                      <a:pt x="920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g316c08ac72d_0_257"/>
              <p:cNvSpPr/>
              <p:nvPr/>
            </p:nvSpPr>
            <p:spPr>
              <a:xfrm>
                <a:off x="1571675" y="2900350"/>
                <a:ext cx="206525" cy="357975"/>
              </a:xfrm>
              <a:custGeom>
                <a:rect b="b" l="l" r="r" t="t"/>
                <a:pathLst>
                  <a:path extrusionOk="0" h="14319" w="8261">
                    <a:moveTo>
                      <a:pt x="6557" y="1"/>
                    </a:moveTo>
                    <a:lnTo>
                      <a:pt x="0" y="11355"/>
                    </a:lnTo>
                    <a:lnTo>
                      <a:pt x="1715" y="14318"/>
                    </a:lnTo>
                    <a:lnTo>
                      <a:pt x="8261" y="2964"/>
                    </a:lnTo>
                    <a:lnTo>
                      <a:pt x="6557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9" name="Google Shape;879;g316c08ac72d_0_257"/>
            <p:cNvSpPr/>
            <p:nvPr/>
          </p:nvSpPr>
          <p:spPr>
            <a:xfrm>
              <a:off x="6222575" y="2279600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g316c08ac72d_0_257"/>
            <p:cNvSpPr/>
            <p:nvPr/>
          </p:nvSpPr>
          <p:spPr>
            <a:xfrm>
              <a:off x="5481500" y="3181175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g316c08ac72d_0_257"/>
            <p:cNvSpPr/>
            <p:nvPr/>
          </p:nvSpPr>
          <p:spPr>
            <a:xfrm>
              <a:off x="5367975" y="3919513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g316c08ac72d_0_257"/>
          <p:cNvSpPr txBox="1"/>
          <p:nvPr>
            <p:ph idx="4294967295" type="ctrTitle"/>
          </p:nvPr>
        </p:nvSpPr>
        <p:spPr>
          <a:xfrm>
            <a:off x="609600" y="1867367"/>
            <a:ext cx="5342700" cy="2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Fira Sans Extra Condensed"/>
              <a:buNone/>
            </a:pPr>
            <a:r>
              <a:rPr b="1" i="0" lang="pt-BR" sz="67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Embasamento teórico</a:t>
            </a:r>
            <a:endParaRPr b="1" i="0" sz="67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83" name="Google Shape;883;g316c08ac72d_0_257"/>
          <p:cNvSpPr txBox="1"/>
          <p:nvPr>
            <p:ph idx="4294967295" type="subTitle"/>
          </p:nvPr>
        </p:nvSpPr>
        <p:spPr>
          <a:xfrm>
            <a:off x="609600" y="4333633"/>
            <a:ext cx="41496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9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Quais foram os Índices que orientaram a nossa proposta</a:t>
            </a:r>
            <a:endParaRPr b="0" i="0" sz="19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Roboto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16c08ac72d_0_309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pt-BR" sz="3300"/>
              <a:t>A proposta do Ceará é a mais consolidada, visto que foi iniciada em 2007</a:t>
            </a:r>
            <a:endParaRPr sz="3300"/>
          </a:p>
        </p:txBody>
      </p:sp>
      <p:sp>
        <p:nvSpPr>
          <p:cNvPr id="889" name="Google Shape;889;g316c08ac72d_0_309"/>
          <p:cNvSpPr/>
          <p:nvPr/>
        </p:nvSpPr>
        <p:spPr>
          <a:xfrm>
            <a:off x="1016000" y="1803400"/>
            <a:ext cx="4886400" cy="4317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Diferentes estudos (Simões;  Araújo, 2019) apontam que esse modelo está </a:t>
            </a:r>
            <a:r>
              <a:rPr b="1" i="0" lang="pt-BR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correlacionado com a melhoria dos resultados educacionais dos municípios cearenses</a:t>
            </a:r>
            <a:r>
              <a:rPr b="0" i="0" lang="pt-BR" sz="2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e por isso, apresentamos-os como uma proposta viável e vantajosa para a administração pública.</a:t>
            </a:r>
            <a:endParaRPr b="0" i="0" sz="2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90" name="Google Shape;890;g316c08ac72d_0_309"/>
          <p:cNvGrpSpPr/>
          <p:nvPr/>
        </p:nvGrpSpPr>
        <p:grpSpPr>
          <a:xfrm>
            <a:off x="5902143" y="1719956"/>
            <a:ext cx="5679844" cy="4589407"/>
            <a:chOff x="4426718" y="1289999"/>
            <a:chExt cx="4259989" cy="3442141"/>
          </a:xfrm>
        </p:grpSpPr>
        <p:grpSp>
          <p:nvGrpSpPr>
            <p:cNvPr id="891" name="Google Shape;891;g316c08ac72d_0_309"/>
            <p:cNvGrpSpPr/>
            <p:nvPr/>
          </p:nvGrpSpPr>
          <p:grpSpPr>
            <a:xfrm rot="-5400000">
              <a:off x="4835642" y="881075"/>
              <a:ext cx="3442141" cy="4259989"/>
              <a:chOff x="765675" y="2230325"/>
              <a:chExt cx="1093125" cy="1352850"/>
            </a:xfrm>
          </p:grpSpPr>
          <p:sp>
            <p:nvSpPr>
              <p:cNvPr id="892" name="Google Shape;892;g316c08ac72d_0_309"/>
              <p:cNvSpPr/>
              <p:nvPr/>
            </p:nvSpPr>
            <p:spPr>
              <a:xfrm>
                <a:off x="944500" y="2231950"/>
                <a:ext cx="739550" cy="1278475"/>
              </a:xfrm>
              <a:custGeom>
                <a:rect b="b" l="l" r="r" t="t"/>
                <a:pathLst>
                  <a:path extrusionOk="0" h="51139" w="29582">
                    <a:moveTo>
                      <a:pt x="11562" y="0"/>
                    </a:moveTo>
                    <a:lnTo>
                      <a:pt x="1" y="19854"/>
                    </a:lnTo>
                    <a:lnTo>
                      <a:pt x="18009" y="51139"/>
                    </a:lnTo>
                    <a:lnTo>
                      <a:pt x="29581" y="31296"/>
                    </a:lnTo>
                    <a:lnTo>
                      <a:pt x="1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g316c08ac72d_0_309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h="31318" w="18031">
                    <a:moveTo>
                      <a:pt x="22" y="0"/>
                    </a:moveTo>
                    <a:lnTo>
                      <a:pt x="0" y="33"/>
                    </a:lnTo>
                    <a:lnTo>
                      <a:pt x="18009" y="31317"/>
                    </a:lnTo>
                    <a:lnTo>
                      <a:pt x="18030" y="312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g316c08ac72d_0_309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fill="none" h="31318" w="18031">
                    <a:moveTo>
                      <a:pt x="22" y="0"/>
                    </a:moveTo>
                    <a:lnTo>
                      <a:pt x="18030" y="31285"/>
                    </a:lnTo>
                    <a:lnTo>
                      <a:pt x="18030" y="31285"/>
                    </a:lnTo>
                    <a:lnTo>
                      <a:pt x="18009" y="3131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g316c08ac72d_0_309"/>
              <p:cNvSpPr/>
              <p:nvPr/>
            </p:nvSpPr>
            <p:spPr>
              <a:xfrm>
                <a:off x="770550" y="2728300"/>
                <a:ext cx="624200" cy="854875"/>
              </a:xfrm>
              <a:custGeom>
                <a:rect b="b" l="l" r="r" t="t"/>
                <a:pathLst>
                  <a:path extrusionOk="0" h="34195" w="24968">
                    <a:moveTo>
                      <a:pt x="6959" y="0"/>
                    </a:moveTo>
                    <a:lnTo>
                      <a:pt x="6861" y="142"/>
                    </a:lnTo>
                    <a:lnTo>
                      <a:pt x="6763" y="294"/>
                    </a:lnTo>
                    <a:lnTo>
                      <a:pt x="6753" y="304"/>
                    </a:lnTo>
                    <a:lnTo>
                      <a:pt x="6546" y="576"/>
                    </a:lnTo>
                    <a:lnTo>
                      <a:pt x="6525" y="608"/>
                    </a:lnTo>
                    <a:lnTo>
                      <a:pt x="6308" y="858"/>
                    </a:lnTo>
                    <a:lnTo>
                      <a:pt x="6286" y="880"/>
                    </a:lnTo>
                    <a:lnTo>
                      <a:pt x="6036" y="1119"/>
                    </a:lnTo>
                    <a:lnTo>
                      <a:pt x="6014" y="1140"/>
                    </a:lnTo>
                    <a:lnTo>
                      <a:pt x="5732" y="1390"/>
                    </a:lnTo>
                    <a:lnTo>
                      <a:pt x="5428" y="1629"/>
                    </a:lnTo>
                    <a:lnTo>
                      <a:pt x="5124" y="1835"/>
                    </a:lnTo>
                    <a:lnTo>
                      <a:pt x="4940" y="1954"/>
                    </a:lnTo>
                    <a:lnTo>
                      <a:pt x="4777" y="2052"/>
                    </a:lnTo>
                    <a:lnTo>
                      <a:pt x="4701" y="2096"/>
                    </a:lnTo>
                    <a:lnTo>
                      <a:pt x="4430" y="2237"/>
                    </a:lnTo>
                    <a:lnTo>
                      <a:pt x="4397" y="2258"/>
                    </a:lnTo>
                    <a:lnTo>
                      <a:pt x="4061" y="2410"/>
                    </a:lnTo>
                    <a:lnTo>
                      <a:pt x="4039" y="2421"/>
                    </a:lnTo>
                    <a:lnTo>
                      <a:pt x="3702" y="2551"/>
                    </a:lnTo>
                    <a:lnTo>
                      <a:pt x="3681" y="2562"/>
                    </a:lnTo>
                    <a:lnTo>
                      <a:pt x="3333" y="2682"/>
                    </a:lnTo>
                    <a:lnTo>
                      <a:pt x="3312" y="2682"/>
                    </a:lnTo>
                    <a:lnTo>
                      <a:pt x="2975" y="2769"/>
                    </a:lnTo>
                    <a:lnTo>
                      <a:pt x="2942" y="2779"/>
                    </a:lnTo>
                    <a:lnTo>
                      <a:pt x="2595" y="2845"/>
                    </a:lnTo>
                    <a:lnTo>
                      <a:pt x="2584" y="2845"/>
                    </a:lnTo>
                    <a:lnTo>
                      <a:pt x="2411" y="2866"/>
                    </a:lnTo>
                    <a:lnTo>
                      <a:pt x="2248" y="2888"/>
                    </a:lnTo>
                    <a:lnTo>
                      <a:pt x="2215" y="2888"/>
                    </a:lnTo>
                    <a:lnTo>
                      <a:pt x="2041" y="2899"/>
                    </a:lnTo>
                    <a:lnTo>
                      <a:pt x="1716" y="2899"/>
                    </a:lnTo>
                    <a:lnTo>
                      <a:pt x="1553" y="2888"/>
                    </a:lnTo>
                    <a:lnTo>
                      <a:pt x="1531" y="2888"/>
                    </a:lnTo>
                    <a:lnTo>
                      <a:pt x="1249" y="2845"/>
                    </a:lnTo>
                    <a:lnTo>
                      <a:pt x="1217" y="2834"/>
                    </a:lnTo>
                    <a:lnTo>
                      <a:pt x="978" y="2769"/>
                    </a:lnTo>
                    <a:lnTo>
                      <a:pt x="934" y="2758"/>
                    </a:lnTo>
                    <a:lnTo>
                      <a:pt x="717" y="2671"/>
                    </a:lnTo>
                    <a:lnTo>
                      <a:pt x="695" y="2660"/>
                    </a:lnTo>
                    <a:lnTo>
                      <a:pt x="587" y="2606"/>
                    </a:lnTo>
                    <a:lnTo>
                      <a:pt x="489" y="2541"/>
                    </a:lnTo>
                    <a:lnTo>
                      <a:pt x="359" y="2454"/>
                    </a:lnTo>
                    <a:lnTo>
                      <a:pt x="240" y="2345"/>
                    </a:lnTo>
                    <a:lnTo>
                      <a:pt x="185" y="2291"/>
                    </a:lnTo>
                    <a:lnTo>
                      <a:pt x="88" y="2171"/>
                    </a:lnTo>
                    <a:lnTo>
                      <a:pt x="1" y="2041"/>
                    </a:lnTo>
                    <a:lnTo>
                      <a:pt x="1" y="2041"/>
                    </a:lnTo>
                    <a:lnTo>
                      <a:pt x="18009" y="33326"/>
                    </a:lnTo>
                    <a:lnTo>
                      <a:pt x="18096" y="33456"/>
                    </a:lnTo>
                    <a:lnTo>
                      <a:pt x="18194" y="33575"/>
                    </a:lnTo>
                    <a:lnTo>
                      <a:pt x="18248" y="33630"/>
                    </a:lnTo>
                    <a:lnTo>
                      <a:pt x="18368" y="33738"/>
                    </a:lnTo>
                    <a:lnTo>
                      <a:pt x="18498" y="33836"/>
                    </a:lnTo>
                    <a:lnTo>
                      <a:pt x="18596" y="33901"/>
                    </a:lnTo>
                    <a:lnTo>
                      <a:pt x="18704" y="33955"/>
                    </a:lnTo>
                    <a:lnTo>
                      <a:pt x="18715" y="33955"/>
                    </a:lnTo>
                    <a:lnTo>
                      <a:pt x="18737" y="33966"/>
                    </a:lnTo>
                    <a:lnTo>
                      <a:pt x="18867" y="34020"/>
                    </a:lnTo>
                    <a:lnTo>
                      <a:pt x="18943" y="34042"/>
                    </a:lnTo>
                    <a:lnTo>
                      <a:pt x="18986" y="34064"/>
                    </a:lnTo>
                    <a:lnTo>
                      <a:pt x="19019" y="34075"/>
                    </a:lnTo>
                    <a:lnTo>
                      <a:pt x="19171" y="34118"/>
                    </a:lnTo>
                    <a:lnTo>
                      <a:pt x="19225" y="34129"/>
                    </a:lnTo>
                    <a:lnTo>
                      <a:pt x="19269" y="34129"/>
                    </a:lnTo>
                    <a:lnTo>
                      <a:pt x="19323" y="34140"/>
                    </a:lnTo>
                    <a:lnTo>
                      <a:pt x="19453" y="34161"/>
                    </a:lnTo>
                    <a:lnTo>
                      <a:pt x="19540" y="34172"/>
                    </a:lnTo>
                    <a:lnTo>
                      <a:pt x="19562" y="34172"/>
                    </a:lnTo>
                    <a:lnTo>
                      <a:pt x="19594" y="34183"/>
                    </a:lnTo>
                    <a:lnTo>
                      <a:pt x="19735" y="34183"/>
                    </a:lnTo>
                    <a:lnTo>
                      <a:pt x="19876" y="34194"/>
                    </a:lnTo>
                    <a:lnTo>
                      <a:pt x="20018" y="34194"/>
                    </a:lnTo>
                    <a:lnTo>
                      <a:pt x="20159" y="34183"/>
                    </a:lnTo>
                    <a:lnTo>
                      <a:pt x="20224" y="34183"/>
                    </a:lnTo>
                    <a:lnTo>
                      <a:pt x="20256" y="34172"/>
                    </a:lnTo>
                    <a:lnTo>
                      <a:pt x="20300" y="34172"/>
                    </a:lnTo>
                    <a:lnTo>
                      <a:pt x="20452" y="34161"/>
                    </a:lnTo>
                    <a:lnTo>
                      <a:pt x="20593" y="34140"/>
                    </a:lnTo>
                    <a:lnTo>
                      <a:pt x="20604" y="34140"/>
                    </a:lnTo>
                    <a:lnTo>
                      <a:pt x="20745" y="34118"/>
                    </a:lnTo>
                    <a:lnTo>
                      <a:pt x="20897" y="34086"/>
                    </a:lnTo>
                    <a:lnTo>
                      <a:pt x="20951" y="34075"/>
                    </a:lnTo>
                    <a:lnTo>
                      <a:pt x="20984" y="34064"/>
                    </a:lnTo>
                    <a:lnTo>
                      <a:pt x="21049" y="34053"/>
                    </a:lnTo>
                    <a:lnTo>
                      <a:pt x="21212" y="34010"/>
                    </a:lnTo>
                    <a:lnTo>
                      <a:pt x="21320" y="33977"/>
                    </a:lnTo>
                    <a:lnTo>
                      <a:pt x="21342" y="33966"/>
                    </a:lnTo>
                    <a:lnTo>
                      <a:pt x="21364" y="33966"/>
                    </a:lnTo>
                    <a:lnTo>
                      <a:pt x="21516" y="33912"/>
                    </a:lnTo>
                    <a:lnTo>
                      <a:pt x="21668" y="33868"/>
                    </a:lnTo>
                    <a:lnTo>
                      <a:pt x="21689" y="33858"/>
                    </a:lnTo>
                    <a:lnTo>
                      <a:pt x="21711" y="33847"/>
                    </a:lnTo>
                    <a:lnTo>
                      <a:pt x="21809" y="33814"/>
                    </a:lnTo>
                    <a:lnTo>
                      <a:pt x="21950" y="33749"/>
                    </a:lnTo>
                    <a:lnTo>
                      <a:pt x="22058" y="33706"/>
                    </a:lnTo>
                    <a:lnTo>
                      <a:pt x="22069" y="33706"/>
                    </a:lnTo>
                    <a:lnTo>
                      <a:pt x="22091" y="33695"/>
                    </a:lnTo>
                    <a:lnTo>
                      <a:pt x="22232" y="33630"/>
                    </a:lnTo>
                    <a:lnTo>
                      <a:pt x="22384" y="33554"/>
                    </a:lnTo>
                    <a:lnTo>
                      <a:pt x="22406" y="33543"/>
                    </a:lnTo>
                    <a:lnTo>
                      <a:pt x="22438" y="33532"/>
                    </a:lnTo>
                    <a:lnTo>
                      <a:pt x="22569" y="33467"/>
                    </a:lnTo>
                    <a:lnTo>
                      <a:pt x="22720" y="33380"/>
                    </a:lnTo>
                    <a:lnTo>
                      <a:pt x="22796" y="33337"/>
                    </a:lnTo>
                    <a:lnTo>
                      <a:pt x="22818" y="33326"/>
                    </a:lnTo>
                    <a:lnTo>
                      <a:pt x="22948" y="33239"/>
                    </a:lnTo>
                    <a:lnTo>
                      <a:pt x="23144" y="33119"/>
                    </a:lnTo>
                    <a:lnTo>
                      <a:pt x="23166" y="33109"/>
                    </a:lnTo>
                    <a:lnTo>
                      <a:pt x="23437" y="32924"/>
                    </a:lnTo>
                    <a:lnTo>
                      <a:pt x="23611" y="32794"/>
                    </a:lnTo>
                    <a:lnTo>
                      <a:pt x="23741" y="32685"/>
                    </a:lnTo>
                    <a:lnTo>
                      <a:pt x="23752" y="32674"/>
                    </a:lnTo>
                    <a:lnTo>
                      <a:pt x="23882" y="32566"/>
                    </a:lnTo>
                    <a:lnTo>
                      <a:pt x="24012" y="32457"/>
                    </a:lnTo>
                    <a:lnTo>
                      <a:pt x="24023" y="32436"/>
                    </a:lnTo>
                    <a:lnTo>
                      <a:pt x="24045" y="32414"/>
                    </a:lnTo>
                    <a:lnTo>
                      <a:pt x="24132" y="32338"/>
                    </a:lnTo>
                    <a:lnTo>
                      <a:pt x="24262" y="32208"/>
                    </a:lnTo>
                    <a:lnTo>
                      <a:pt x="24294" y="32175"/>
                    </a:lnTo>
                    <a:lnTo>
                      <a:pt x="24316" y="32142"/>
                    </a:lnTo>
                    <a:lnTo>
                      <a:pt x="24381" y="32077"/>
                    </a:lnTo>
                    <a:lnTo>
                      <a:pt x="24490" y="31947"/>
                    </a:lnTo>
                    <a:lnTo>
                      <a:pt x="24544" y="31893"/>
                    </a:lnTo>
                    <a:lnTo>
                      <a:pt x="24566" y="31860"/>
                    </a:lnTo>
                    <a:lnTo>
                      <a:pt x="24598" y="31817"/>
                    </a:lnTo>
                    <a:lnTo>
                      <a:pt x="24696" y="31697"/>
                    </a:lnTo>
                    <a:lnTo>
                      <a:pt x="24761" y="31600"/>
                    </a:lnTo>
                    <a:lnTo>
                      <a:pt x="24772" y="31578"/>
                    </a:lnTo>
                    <a:lnTo>
                      <a:pt x="24794" y="31567"/>
                    </a:lnTo>
                    <a:lnTo>
                      <a:pt x="24870" y="31437"/>
                    </a:lnTo>
                    <a:lnTo>
                      <a:pt x="24946" y="31317"/>
                    </a:lnTo>
                    <a:lnTo>
                      <a:pt x="24967" y="31285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EBAF6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g316c08ac72d_0_309"/>
              <p:cNvSpPr/>
              <p:nvPr/>
            </p:nvSpPr>
            <p:spPr>
              <a:xfrm>
                <a:off x="765675" y="2230875"/>
                <a:ext cx="467875" cy="569900"/>
              </a:xfrm>
              <a:custGeom>
                <a:rect b="b" l="l" r="r" t="t"/>
                <a:pathLst>
                  <a:path extrusionOk="0" h="22796" w="18715">
                    <a:moveTo>
                      <a:pt x="11974" y="0"/>
                    </a:moveTo>
                    <a:lnTo>
                      <a:pt x="402" y="19854"/>
                    </a:lnTo>
                    <a:lnTo>
                      <a:pt x="326" y="19995"/>
                    </a:lnTo>
                    <a:lnTo>
                      <a:pt x="250" y="20147"/>
                    </a:lnTo>
                    <a:lnTo>
                      <a:pt x="185" y="20299"/>
                    </a:lnTo>
                    <a:lnTo>
                      <a:pt x="131" y="20440"/>
                    </a:lnTo>
                    <a:lnTo>
                      <a:pt x="87" y="20581"/>
                    </a:lnTo>
                    <a:lnTo>
                      <a:pt x="44" y="20722"/>
                    </a:lnTo>
                    <a:lnTo>
                      <a:pt x="22" y="20853"/>
                    </a:lnTo>
                    <a:lnTo>
                      <a:pt x="0" y="20994"/>
                    </a:lnTo>
                    <a:lnTo>
                      <a:pt x="0" y="21124"/>
                    </a:lnTo>
                    <a:lnTo>
                      <a:pt x="0" y="21244"/>
                    </a:lnTo>
                    <a:lnTo>
                      <a:pt x="11" y="21374"/>
                    </a:lnTo>
                    <a:lnTo>
                      <a:pt x="22" y="21493"/>
                    </a:lnTo>
                    <a:lnTo>
                      <a:pt x="55" y="21602"/>
                    </a:lnTo>
                    <a:lnTo>
                      <a:pt x="87" y="21721"/>
                    </a:lnTo>
                    <a:lnTo>
                      <a:pt x="131" y="21819"/>
                    </a:lnTo>
                    <a:lnTo>
                      <a:pt x="185" y="21927"/>
                    </a:lnTo>
                    <a:lnTo>
                      <a:pt x="250" y="22025"/>
                    </a:lnTo>
                    <a:lnTo>
                      <a:pt x="315" y="22112"/>
                    </a:lnTo>
                    <a:lnTo>
                      <a:pt x="391" y="22199"/>
                    </a:lnTo>
                    <a:lnTo>
                      <a:pt x="478" y="22286"/>
                    </a:lnTo>
                    <a:lnTo>
                      <a:pt x="565" y="22362"/>
                    </a:lnTo>
                    <a:lnTo>
                      <a:pt x="673" y="22438"/>
                    </a:lnTo>
                    <a:lnTo>
                      <a:pt x="782" y="22503"/>
                    </a:lnTo>
                    <a:lnTo>
                      <a:pt x="890" y="22557"/>
                    </a:lnTo>
                    <a:lnTo>
                      <a:pt x="1010" y="22611"/>
                    </a:lnTo>
                    <a:lnTo>
                      <a:pt x="1140" y="22666"/>
                    </a:lnTo>
                    <a:lnTo>
                      <a:pt x="1281" y="22698"/>
                    </a:lnTo>
                    <a:lnTo>
                      <a:pt x="1422" y="22731"/>
                    </a:lnTo>
                    <a:lnTo>
                      <a:pt x="1574" y="22763"/>
                    </a:lnTo>
                    <a:lnTo>
                      <a:pt x="1737" y="22785"/>
                    </a:lnTo>
                    <a:lnTo>
                      <a:pt x="1900" y="22796"/>
                    </a:lnTo>
                    <a:lnTo>
                      <a:pt x="2247" y="22796"/>
                    </a:lnTo>
                    <a:lnTo>
                      <a:pt x="2421" y="22785"/>
                    </a:lnTo>
                    <a:lnTo>
                      <a:pt x="2606" y="22774"/>
                    </a:lnTo>
                    <a:lnTo>
                      <a:pt x="2790" y="22742"/>
                    </a:lnTo>
                    <a:lnTo>
                      <a:pt x="2964" y="22709"/>
                    </a:lnTo>
                    <a:lnTo>
                      <a:pt x="3148" y="22676"/>
                    </a:lnTo>
                    <a:lnTo>
                      <a:pt x="3517" y="22579"/>
                    </a:lnTo>
                    <a:lnTo>
                      <a:pt x="3886" y="22459"/>
                    </a:lnTo>
                    <a:lnTo>
                      <a:pt x="4245" y="22307"/>
                    </a:lnTo>
                    <a:lnTo>
                      <a:pt x="4603" y="22144"/>
                    </a:lnTo>
                    <a:lnTo>
                      <a:pt x="4950" y="21960"/>
                    </a:lnTo>
                    <a:lnTo>
                      <a:pt x="5298" y="21754"/>
                    </a:lnTo>
                    <a:lnTo>
                      <a:pt x="5623" y="21526"/>
                    </a:lnTo>
                    <a:lnTo>
                      <a:pt x="5927" y="21287"/>
                    </a:lnTo>
                    <a:lnTo>
                      <a:pt x="6220" y="21037"/>
                    </a:lnTo>
                    <a:lnTo>
                      <a:pt x="6492" y="20766"/>
                    </a:lnTo>
                    <a:lnTo>
                      <a:pt x="6611" y="20625"/>
                    </a:lnTo>
                    <a:lnTo>
                      <a:pt x="6741" y="20484"/>
                    </a:lnTo>
                    <a:lnTo>
                      <a:pt x="6850" y="20343"/>
                    </a:lnTo>
                    <a:lnTo>
                      <a:pt x="6958" y="20191"/>
                    </a:lnTo>
                    <a:lnTo>
                      <a:pt x="7056" y="20049"/>
                    </a:lnTo>
                    <a:lnTo>
                      <a:pt x="7154" y="19897"/>
                    </a:lnTo>
                    <a:lnTo>
                      <a:pt x="18715" y="43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FFD29B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g316c08ac72d_0_309"/>
              <p:cNvSpPr/>
              <p:nvPr/>
            </p:nvSpPr>
            <p:spPr>
              <a:xfrm>
                <a:off x="852775" y="2763850"/>
                <a:ext cx="8725" cy="1925"/>
              </a:xfrm>
              <a:custGeom>
                <a:rect b="b" l="l" r="r" t="t"/>
                <a:pathLst>
                  <a:path extrusionOk="0" h="77" w="349">
                    <a:moveTo>
                      <a:pt x="305" y="0"/>
                    </a:moveTo>
                    <a:lnTo>
                      <a:pt x="153" y="22"/>
                    </a:lnTo>
                    <a:lnTo>
                      <a:pt x="1" y="44"/>
                    </a:lnTo>
                    <a:lnTo>
                      <a:pt x="164" y="66"/>
                    </a:lnTo>
                    <a:lnTo>
                      <a:pt x="348" y="7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g316c08ac72d_0_309"/>
              <p:cNvSpPr/>
              <p:nvPr/>
            </p:nvSpPr>
            <p:spPr>
              <a:xfrm>
                <a:off x="825925" y="2230875"/>
                <a:ext cx="387550" cy="534075"/>
              </a:xfrm>
              <a:custGeom>
                <a:rect b="b" l="l" r="r" t="t"/>
                <a:pathLst>
                  <a:path extrusionOk="0" h="21363" w="15502">
                    <a:moveTo>
                      <a:pt x="11604" y="0"/>
                    </a:moveTo>
                    <a:lnTo>
                      <a:pt x="282" y="19366"/>
                    </a:lnTo>
                    <a:lnTo>
                      <a:pt x="174" y="19550"/>
                    </a:lnTo>
                    <a:lnTo>
                      <a:pt x="98" y="19735"/>
                    </a:lnTo>
                    <a:lnTo>
                      <a:pt x="44" y="19908"/>
                    </a:lnTo>
                    <a:lnTo>
                      <a:pt x="11" y="20071"/>
                    </a:lnTo>
                    <a:lnTo>
                      <a:pt x="0" y="20245"/>
                    </a:lnTo>
                    <a:lnTo>
                      <a:pt x="0" y="20397"/>
                    </a:lnTo>
                    <a:lnTo>
                      <a:pt x="33" y="20538"/>
                    </a:lnTo>
                    <a:lnTo>
                      <a:pt x="76" y="20679"/>
                    </a:lnTo>
                    <a:lnTo>
                      <a:pt x="141" y="20809"/>
                    </a:lnTo>
                    <a:lnTo>
                      <a:pt x="217" y="20929"/>
                    </a:lnTo>
                    <a:lnTo>
                      <a:pt x="315" y="21037"/>
                    </a:lnTo>
                    <a:lnTo>
                      <a:pt x="434" y="21124"/>
                    </a:lnTo>
                    <a:lnTo>
                      <a:pt x="565" y="21211"/>
                    </a:lnTo>
                    <a:lnTo>
                      <a:pt x="717" y="21276"/>
                    </a:lnTo>
                    <a:lnTo>
                      <a:pt x="890" y="21330"/>
                    </a:lnTo>
                    <a:lnTo>
                      <a:pt x="1075" y="21363"/>
                    </a:lnTo>
                    <a:lnTo>
                      <a:pt x="1227" y="21341"/>
                    </a:lnTo>
                    <a:lnTo>
                      <a:pt x="1379" y="21319"/>
                    </a:lnTo>
                    <a:lnTo>
                      <a:pt x="1585" y="21265"/>
                    </a:lnTo>
                    <a:lnTo>
                      <a:pt x="1802" y="21200"/>
                    </a:lnTo>
                    <a:lnTo>
                      <a:pt x="2008" y="21124"/>
                    </a:lnTo>
                    <a:lnTo>
                      <a:pt x="2215" y="21048"/>
                    </a:lnTo>
                    <a:lnTo>
                      <a:pt x="2410" y="20950"/>
                    </a:lnTo>
                    <a:lnTo>
                      <a:pt x="2616" y="20842"/>
                    </a:lnTo>
                    <a:lnTo>
                      <a:pt x="2801" y="20733"/>
                    </a:lnTo>
                    <a:lnTo>
                      <a:pt x="2996" y="20603"/>
                    </a:lnTo>
                    <a:lnTo>
                      <a:pt x="3181" y="20473"/>
                    </a:lnTo>
                    <a:lnTo>
                      <a:pt x="3354" y="20343"/>
                    </a:lnTo>
                    <a:lnTo>
                      <a:pt x="3517" y="20191"/>
                    </a:lnTo>
                    <a:lnTo>
                      <a:pt x="3669" y="20049"/>
                    </a:lnTo>
                    <a:lnTo>
                      <a:pt x="3821" y="19887"/>
                    </a:lnTo>
                    <a:lnTo>
                      <a:pt x="3951" y="19724"/>
                    </a:lnTo>
                    <a:lnTo>
                      <a:pt x="4071" y="19561"/>
                    </a:lnTo>
                    <a:lnTo>
                      <a:pt x="4179" y="19387"/>
                    </a:lnTo>
                    <a:lnTo>
                      <a:pt x="15501" y="33"/>
                    </a:lnTo>
                    <a:lnTo>
                      <a:pt x="11604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g316c08ac72d_0_309"/>
              <p:cNvSpPr/>
              <p:nvPr/>
            </p:nvSpPr>
            <p:spPr>
              <a:xfrm>
                <a:off x="807200" y="2230875"/>
                <a:ext cx="308850" cy="534900"/>
              </a:xfrm>
              <a:custGeom>
                <a:rect b="b" l="l" r="r" t="t"/>
                <a:pathLst>
                  <a:path extrusionOk="0" h="21396" w="12354">
                    <a:moveTo>
                      <a:pt x="11604" y="0"/>
                    </a:moveTo>
                    <a:lnTo>
                      <a:pt x="282" y="19355"/>
                    </a:lnTo>
                    <a:lnTo>
                      <a:pt x="174" y="19561"/>
                    </a:lnTo>
                    <a:lnTo>
                      <a:pt x="87" y="19767"/>
                    </a:lnTo>
                    <a:lnTo>
                      <a:pt x="33" y="19963"/>
                    </a:lnTo>
                    <a:lnTo>
                      <a:pt x="0" y="20147"/>
                    </a:lnTo>
                    <a:lnTo>
                      <a:pt x="0" y="20321"/>
                    </a:lnTo>
                    <a:lnTo>
                      <a:pt x="22" y="20484"/>
                    </a:lnTo>
                    <a:lnTo>
                      <a:pt x="65" y="20646"/>
                    </a:lnTo>
                    <a:lnTo>
                      <a:pt x="87" y="20722"/>
                    </a:lnTo>
                    <a:lnTo>
                      <a:pt x="130" y="20788"/>
                    </a:lnTo>
                    <a:lnTo>
                      <a:pt x="217" y="20918"/>
                    </a:lnTo>
                    <a:lnTo>
                      <a:pt x="326" y="21037"/>
                    </a:lnTo>
                    <a:lnTo>
                      <a:pt x="456" y="21146"/>
                    </a:lnTo>
                    <a:lnTo>
                      <a:pt x="619" y="21222"/>
                    </a:lnTo>
                    <a:lnTo>
                      <a:pt x="793" y="21298"/>
                    </a:lnTo>
                    <a:lnTo>
                      <a:pt x="977" y="21352"/>
                    </a:lnTo>
                    <a:lnTo>
                      <a:pt x="1194" y="21385"/>
                    </a:lnTo>
                    <a:lnTo>
                      <a:pt x="1422" y="21395"/>
                    </a:lnTo>
                    <a:lnTo>
                      <a:pt x="1618" y="21385"/>
                    </a:lnTo>
                    <a:lnTo>
                      <a:pt x="1824" y="21363"/>
                    </a:lnTo>
                    <a:lnTo>
                      <a:pt x="1639" y="21330"/>
                    </a:lnTo>
                    <a:lnTo>
                      <a:pt x="1466" y="21276"/>
                    </a:lnTo>
                    <a:lnTo>
                      <a:pt x="1314" y="21211"/>
                    </a:lnTo>
                    <a:lnTo>
                      <a:pt x="1183" y="21124"/>
                    </a:lnTo>
                    <a:lnTo>
                      <a:pt x="1064" y="21037"/>
                    </a:lnTo>
                    <a:lnTo>
                      <a:pt x="966" y="20929"/>
                    </a:lnTo>
                    <a:lnTo>
                      <a:pt x="890" y="20809"/>
                    </a:lnTo>
                    <a:lnTo>
                      <a:pt x="825" y="20679"/>
                    </a:lnTo>
                    <a:lnTo>
                      <a:pt x="782" y="20538"/>
                    </a:lnTo>
                    <a:lnTo>
                      <a:pt x="749" y="20397"/>
                    </a:lnTo>
                    <a:lnTo>
                      <a:pt x="749" y="20245"/>
                    </a:lnTo>
                    <a:lnTo>
                      <a:pt x="760" y="20082"/>
                    </a:lnTo>
                    <a:lnTo>
                      <a:pt x="793" y="19908"/>
                    </a:lnTo>
                    <a:lnTo>
                      <a:pt x="847" y="19735"/>
                    </a:lnTo>
                    <a:lnTo>
                      <a:pt x="923" y="19550"/>
                    </a:lnTo>
                    <a:lnTo>
                      <a:pt x="1031" y="19366"/>
                    </a:lnTo>
                    <a:lnTo>
                      <a:pt x="12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g316c08ac72d_0_309"/>
              <p:cNvSpPr/>
              <p:nvPr/>
            </p:nvSpPr>
            <p:spPr>
              <a:xfrm>
                <a:off x="898925" y="2230600"/>
                <a:ext cx="302875" cy="516450"/>
              </a:xfrm>
              <a:custGeom>
                <a:rect b="b" l="l" r="r" t="t"/>
                <a:pathLst>
                  <a:path extrusionOk="0" h="20658" w="12115">
                    <a:moveTo>
                      <a:pt x="12017" y="0"/>
                    </a:moveTo>
                    <a:lnTo>
                      <a:pt x="0" y="20603"/>
                    </a:lnTo>
                    <a:lnTo>
                      <a:pt x="109" y="20657"/>
                    </a:lnTo>
                    <a:lnTo>
                      <a:pt x="12115" y="54"/>
                    </a:lnTo>
                    <a:lnTo>
                      <a:pt x="1201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g316c08ac72d_0_309"/>
              <p:cNvSpPr/>
              <p:nvPr/>
            </p:nvSpPr>
            <p:spPr>
              <a:xfrm>
                <a:off x="825375" y="2230325"/>
                <a:ext cx="301800" cy="514825"/>
              </a:xfrm>
              <a:custGeom>
                <a:rect b="b" l="l" r="r" t="t"/>
                <a:pathLst>
                  <a:path extrusionOk="0" h="20593" w="12072">
                    <a:moveTo>
                      <a:pt x="11974" y="0"/>
                    </a:moveTo>
                    <a:lnTo>
                      <a:pt x="0" y="20538"/>
                    </a:lnTo>
                    <a:lnTo>
                      <a:pt x="98" y="20592"/>
                    </a:lnTo>
                    <a:lnTo>
                      <a:pt x="12071" y="55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g316c08ac72d_0_309"/>
              <p:cNvSpPr/>
              <p:nvPr/>
            </p:nvSpPr>
            <p:spPr>
              <a:xfrm>
                <a:off x="835675" y="2230875"/>
                <a:ext cx="310225" cy="529200"/>
              </a:xfrm>
              <a:custGeom>
                <a:rect b="b" l="l" r="r" t="t"/>
                <a:pathLst>
                  <a:path extrusionOk="0" h="21168" w="12409">
                    <a:moveTo>
                      <a:pt x="12300" y="0"/>
                    </a:moveTo>
                    <a:lnTo>
                      <a:pt x="1" y="21102"/>
                    </a:lnTo>
                    <a:lnTo>
                      <a:pt x="110" y="21168"/>
                    </a:lnTo>
                    <a:lnTo>
                      <a:pt x="12408" y="65"/>
                    </a:lnTo>
                    <a:lnTo>
                      <a:pt x="12300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g316c08ac72d_0_309"/>
              <p:cNvSpPr/>
              <p:nvPr/>
            </p:nvSpPr>
            <p:spPr>
              <a:xfrm>
                <a:off x="851425" y="2230875"/>
                <a:ext cx="313200" cy="534900"/>
              </a:xfrm>
              <a:custGeom>
                <a:rect b="b" l="l" r="r" t="t"/>
                <a:pathLst>
                  <a:path extrusionOk="0" h="21396" w="12528">
                    <a:moveTo>
                      <a:pt x="12419" y="0"/>
                    </a:moveTo>
                    <a:lnTo>
                      <a:pt x="1" y="21330"/>
                    </a:lnTo>
                    <a:lnTo>
                      <a:pt x="98" y="21395"/>
                    </a:lnTo>
                    <a:lnTo>
                      <a:pt x="12527" y="65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g316c08ac72d_0_309"/>
              <p:cNvSpPr/>
              <p:nvPr/>
            </p:nvSpPr>
            <p:spPr>
              <a:xfrm>
                <a:off x="872875" y="2231125"/>
                <a:ext cx="310200" cy="529500"/>
              </a:xfrm>
              <a:custGeom>
                <a:rect b="b" l="l" r="r" t="t"/>
                <a:pathLst>
                  <a:path extrusionOk="0" h="21180" w="12408">
                    <a:moveTo>
                      <a:pt x="12310" y="1"/>
                    </a:moveTo>
                    <a:lnTo>
                      <a:pt x="0" y="21114"/>
                    </a:lnTo>
                    <a:lnTo>
                      <a:pt x="98" y="21179"/>
                    </a:lnTo>
                    <a:lnTo>
                      <a:pt x="12408" y="55"/>
                    </a:lnTo>
                    <a:lnTo>
                      <a:pt x="12310" y="1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g316c08ac72d_0_309"/>
              <p:cNvSpPr/>
              <p:nvPr/>
            </p:nvSpPr>
            <p:spPr>
              <a:xfrm>
                <a:off x="1300025" y="2828700"/>
                <a:ext cx="276000" cy="479025"/>
              </a:xfrm>
              <a:custGeom>
                <a:rect b="b" l="l" r="r" t="t"/>
                <a:pathLst>
                  <a:path extrusionOk="0" h="19161" w="11040">
                    <a:moveTo>
                      <a:pt x="8760" y="1"/>
                    </a:moveTo>
                    <a:lnTo>
                      <a:pt x="0" y="15198"/>
                    </a:lnTo>
                    <a:lnTo>
                      <a:pt x="2280" y="19160"/>
                    </a:lnTo>
                    <a:lnTo>
                      <a:pt x="11040" y="3963"/>
                    </a:lnTo>
                    <a:lnTo>
                      <a:pt x="8760" y="1"/>
                    </a:lnTo>
                    <a:close/>
                  </a:path>
                </a:pathLst>
              </a:custGeom>
              <a:solidFill>
                <a:srgbClr val="0A0A1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g316c08ac72d_0_309"/>
              <p:cNvSpPr/>
              <p:nvPr/>
            </p:nvSpPr>
            <p:spPr>
              <a:xfrm>
                <a:off x="1161075" y="2373875"/>
                <a:ext cx="622300" cy="1075775"/>
              </a:xfrm>
              <a:custGeom>
                <a:rect b="b" l="l" r="r" t="t"/>
                <a:pathLst>
                  <a:path extrusionOk="0" h="43031" w="24892">
                    <a:moveTo>
                      <a:pt x="9737" y="1"/>
                    </a:moveTo>
                    <a:lnTo>
                      <a:pt x="0" y="16707"/>
                    </a:lnTo>
                    <a:lnTo>
                      <a:pt x="15154" y="43030"/>
                    </a:lnTo>
                    <a:lnTo>
                      <a:pt x="24891" y="26324"/>
                    </a:lnTo>
                    <a:lnTo>
                      <a:pt x="9737" y="1"/>
                    </a:lnTo>
                    <a:close/>
                  </a:path>
                </a:pathLst>
              </a:custGeom>
              <a:solidFill>
                <a:srgbClr val="EE657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g316c08ac72d_0_309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h="26347" w="15165">
                    <a:moveTo>
                      <a:pt x="11" y="1"/>
                    </a:moveTo>
                    <a:lnTo>
                      <a:pt x="0" y="22"/>
                    </a:lnTo>
                    <a:lnTo>
                      <a:pt x="15154" y="26346"/>
                    </a:lnTo>
                    <a:lnTo>
                      <a:pt x="15165" y="263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g316c08ac72d_0_309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fill="none" h="26347" w="15165">
                    <a:moveTo>
                      <a:pt x="11" y="1"/>
                    </a:moveTo>
                    <a:lnTo>
                      <a:pt x="15165" y="26324"/>
                    </a:lnTo>
                    <a:lnTo>
                      <a:pt x="15165" y="26324"/>
                    </a:lnTo>
                    <a:lnTo>
                      <a:pt x="15154" y="2634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g316c08ac72d_0_309"/>
              <p:cNvSpPr/>
              <p:nvPr/>
            </p:nvSpPr>
            <p:spPr>
              <a:xfrm>
                <a:off x="1014800" y="2791525"/>
                <a:ext cx="525125" cy="719175"/>
              </a:xfrm>
              <a:custGeom>
                <a:rect b="b" l="l" r="r" t="t"/>
                <a:pathLst>
                  <a:path extrusionOk="0" h="28767" w="21005">
                    <a:moveTo>
                      <a:pt x="5851" y="1"/>
                    </a:moveTo>
                    <a:lnTo>
                      <a:pt x="5699" y="240"/>
                    </a:lnTo>
                    <a:lnTo>
                      <a:pt x="5688" y="261"/>
                    </a:lnTo>
                    <a:lnTo>
                      <a:pt x="5515" y="478"/>
                    </a:lnTo>
                    <a:lnTo>
                      <a:pt x="5493" y="500"/>
                    </a:lnTo>
                    <a:lnTo>
                      <a:pt x="5308" y="717"/>
                    </a:lnTo>
                    <a:lnTo>
                      <a:pt x="5287" y="739"/>
                    </a:lnTo>
                    <a:lnTo>
                      <a:pt x="5081" y="945"/>
                    </a:lnTo>
                    <a:lnTo>
                      <a:pt x="5070" y="956"/>
                    </a:lnTo>
                    <a:lnTo>
                      <a:pt x="4831" y="1162"/>
                    </a:lnTo>
                    <a:lnTo>
                      <a:pt x="4831" y="1173"/>
                    </a:lnTo>
                    <a:lnTo>
                      <a:pt x="4570" y="1368"/>
                    </a:lnTo>
                    <a:lnTo>
                      <a:pt x="4321" y="1542"/>
                    </a:lnTo>
                    <a:lnTo>
                      <a:pt x="4158" y="1640"/>
                    </a:lnTo>
                    <a:lnTo>
                      <a:pt x="4028" y="1727"/>
                    </a:lnTo>
                    <a:lnTo>
                      <a:pt x="3962" y="1759"/>
                    </a:lnTo>
                    <a:lnTo>
                      <a:pt x="3734" y="1879"/>
                    </a:lnTo>
                    <a:lnTo>
                      <a:pt x="3702" y="1890"/>
                    </a:lnTo>
                    <a:lnTo>
                      <a:pt x="3420" y="2031"/>
                    </a:lnTo>
                    <a:lnTo>
                      <a:pt x="3409" y="2031"/>
                    </a:lnTo>
                    <a:lnTo>
                      <a:pt x="3116" y="2150"/>
                    </a:lnTo>
                    <a:lnTo>
                      <a:pt x="3105" y="2150"/>
                    </a:lnTo>
                    <a:lnTo>
                      <a:pt x="2812" y="2248"/>
                    </a:lnTo>
                    <a:lnTo>
                      <a:pt x="2790" y="2259"/>
                    </a:lnTo>
                    <a:lnTo>
                      <a:pt x="2508" y="2335"/>
                    </a:lnTo>
                    <a:lnTo>
                      <a:pt x="2475" y="2335"/>
                    </a:lnTo>
                    <a:lnTo>
                      <a:pt x="2182" y="2389"/>
                    </a:lnTo>
                    <a:lnTo>
                      <a:pt x="1889" y="2432"/>
                    </a:lnTo>
                    <a:lnTo>
                      <a:pt x="1867" y="2432"/>
                    </a:lnTo>
                    <a:lnTo>
                      <a:pt x="1585" y="2443"/>
                    </a:lnTo>
                    <a:lnTo>
                      <a:pt x="1314" y="2421"/>
                    </a:lnTo>
                    <a:lnTo>
                      <a:pt x="1292" y="2421"/>
                    </a:lnTo>
                    <a:lnTo>
                      <a:pt x="1064" y="2389"/>
                    </a:lnTo>
                    <a:lnTo>
                      <a:pt x="1032" y="2378"/>
                    </a:lnTo>
                    <a:lnTo>
                      <a:pt x="825" y="2324"/>
                    </a:lnTo>
                    <a:lnTo>
                      <a:pt x="793" y="2313"/>
                    </a:lnTo>
                    <a:lnTo>
                      <a:pt x="608" y="2248"/>
                    </a:lnTo>
                    <a:lnTo>
                      <a:pt x="597" y="2237"/>
                    </a:lnTo>
                    <a:lnTo>
                      <a:pt x="500" y="2193"/>
                    </a:lnTo>
                    <a:lnTo>
                      <a:pt x="413" y="2139"/>
                    </a:lnTo>
                    <a:lnTo>
                      <a:pt x="304" y="2063"/>
                    </a:lnTo>
                    <a:lnTo>
                      <a:pt x="207" y="1965"/>
                    </a:lnTo>
                    <a:lnTo>
                      <a:pt x="163" y="1922"/>
                    </a:lnTo>
                    <a:lnTo>
                      <a:pt x="76" y="1824"/>
                    </a:lnTo>
                    <a:lnTo>
                      <a:pt x="0" y="1716"/>
                    </a:lnTo>
                    <a:lnTo>
                      <a:pt x="15154" y="28039"/>
                    </a:lnTo>
                    <a:lnTo>
                      <a:pt x="15230" y="28148"/>
                    </a:lnTo>
                    <a:lnTo>
                      <a:pt x="15317" y="28246"/>
                    </a:lnTo>
                    <a:lnTo>
                      <a:pt x="15360" y="28289"/>
                    </a:lnTo>
                    <a:lnTo>
                      <a:pt x="15458" y="28387"/>
                    </a:lnTo>
                    <a:lnTo>
                      <a:pt x="15567" y="28463"/>
                    </a:lnTo>
                    <a:lnTo>
                      <a:pt x="15577" y="28474"/>
                    </a:lnTo>
                    <a:lnTo>
                      <a:pt x="15740" y="28560"/>
                    </a:lnTo>
                    <a:lnTo>
                      <a:pt x="15751" y="28560"/>
                    </a:lnTo>
                    <a:lnTo>
                      <a:pt x="15773" y="28571"/>
                    </a:lnTo>
                    <a:lnTo>
                      <a:pt x="15881" y="28626"/>
                    </a:lnTo>
                    <a:lnTo>
                      <a:pt x="15946" y="28647"/>
                    </a:lnTo>
                    <a:lnTo>
                      <a:pt x="15979" y="28658"/>
                    </a:lnTo>
                    <a:lnTo>
                      <a:pt x="16012" y="28669"/>
                    </a:lnTo>
                    <a:lnTo>
                      <a:pt x="16142" y="28702"/>
                    </a:lnTo>
                    <a:lnTo>
                      <a:pt x="16185" y="28712"/>
                    </a:lnTo>
                    <a:lnTo>
                      <a:pt x="16218" y="28712"/>
                    </a:lnTo>
                    <a:lnTo>
                      <a:pt x="16261" y="28723"/>
                    </a:lnTo>
                    <a:lnTo>
                      <a:pt x="16381" y="28745"/>
                    </a:lnTo>
                    <a:lnTo>
                      <a:pt x="16446" y="28745"/>
                    </a:lnTo>
                    <a:lnTo>
                      <a:pt x="16468" y="28756"/>
                    </a:lnTo>
                    <a:lnTo>
                      <a:pt x="16500" y="28756"/>
                    </a:lnTo>
                    <a:lnTo>
                      <a:pt x="16609" y="28767"/>
                    </a:lnTo>
                    <a:lnTo>
                      <a:pt x="16847" y="28767"/>
                    </a:lnTo>
                    <a:lnTo>
                      <a:pt x="16967" y="28756"/>
                    </a:lnTo>
                    <a:lnTo>
                      <a:pt x="17086" y="28756"/>
                    </a:lnTo>
                    <a:lnTo>
                      <a:pt x="17206" y="28734"/>
                    </a:lnTo>
                    <a:lnTo>
                      <a:pt x="17336" y="28723"/>
                    </a:lnTo>
                    <a:lnTo>
                      <a:pt x="17347" y="28723"/>
                    </a:lnTo>
                    <a:lnTo>
                      <a:pt x="17455" y="28702"/>
                    </a:lnTo>
                    <a:lnTo>
                      <a:pt x="17586" y="28669"/>
                    </a:lnTo>
                    <a:lnTo>
                      <a:pt x="17629" y="28669"/>
                    </a:lnTo>
                    <a:lnTo>
                      <a:pt x="17662" y="28658"/>
                    </a:lnTo>
                    <a:lnTo>
                      <a:pt x="17716" y="28647"/>
                    </a:lnTo>
                    <a:lnTo>
                      <a:pt x="17846" y="28615"/>
                    </a:lnTo>
                    <a:lnTo>
                      <a:pt x="17944" y="28582"/>
                    </a:lnTo>
                    <a:lnTo>
                      <a:pt x="17966" y="28582"/>
                    </a:lnTo>
                    <a:lnTo>
                      <a:pt x="17976" y="28571"/>
                    </a:lnTo>
                    <a:lnTo>
                      <a:pt x="18107" y="28528"/>
                    </a:lnTo>
                    <a:lnTo>
                      <a:pt x="18237" y="28485"/>
                    </a:lnTo>
                    <a:lnTo>
                      <a:pt x="18259" y="28485"/>
                    </a:lnTo>
                    <a:lnTo>
                      <a:pt x="18280" y="28474"/>
                    </a:lnTo>
                    <a:lnTo>
                      <a:pt x="18356" y="28441"/>
                    </a:lnTo>
                    <a:lnTo>
                      <a:pt x="18476" y="28398"/>
                    </a:lnTo>
                    <a:lnTo>
                      <a:pt x="18563" y="28365"/>
                    </a:lnTo>
                    <a:lnTo>
                      <a:pt x="18573" y="28354"/>
                    </a:lnTo>
                    <a:lnTo>
                      <a:pt x="18595" y="28343"/>
                    </a:lnTo>
                    <a:lnTo>
                      <a:pt x="18715" y="28289"/>
                    </a:lnTo>
                    <a:lnTo>
                      <a:pt x="18845" y="28235"/>
                    </a:lnTo>
                    <a:lnTo>
                      <a:pt x="18867" y="28224"/>
                    </a:lnTo>
                    <a:lnTo>
                      <a:pt x="18888" y="28202"/>
                    </a:lnTo>
                    <a:lnTo>
                      <a:pt x="18986" y="28159"/>
                    </a:lnTo>
                    <a:lnTo>
                      <a:pt x="19116" y="28083"/>
                    </a:lnTo>
                    <a:lnTo>
                      <a:pt x="19181" y="28050"/>
                    </a:lnTo>
                    <a:lnTo>
                      <a:pt x="19203" y="28029"/>
                    </a:lnTo>
                    <a:lnTo>
                      <a:pt x="19312" y="27963"/>
                    </a:lnTo>
                    <a:lnTo>
                      <a:pt x="19474" y="27866"/>
                    </a:lnTo>
                    <a:lnTo>
                      <a:pt x="19496" y="27855"/>
                    </a:lnTo>
                    <a:lnTo>
                      <a:pt x="19724" y="27692"/>
                    </a:lnTo>
                    <a:lnTo>
                      <a:pt x="19865" y="27584"/>
                    </a:lnTo>
                    <a:lnTo>
                      <a:pt x="19985" y="27497"/>
                    </a:lnTo>
                    <a:lnTo>
                      <a:pt x="20093" y="27399"/>
                    </a:lnTo>
                    <a:lnTo>
                      <a:pt x="20202" y="27301"/>
                    </a:lnTo>
                    <a:lnTo>
                      <a:pt x="20223" y="27290"/>
                    </a:lnTo>
                    <a:lnTo>
                      <a:pt x="20234" y="27269"/>
                    </a:lnTo>
                    <a:lnTo>
                      <a:pt x="20310" y="27204"/>
                    </a:lnTo>
                    <a:lnTo>
                      <a:pt x="20419" y="27095"/>
                    </a:lnTo>
                    <a:lnTo>
                      <a:pt x="20441" y="27062"/>
                    </a:lnTo>
                    <a:lnTo>
                      <a:pt x="20473" y="27041"/>
                    </a:lnTo>
                    <a:lnTo>
                      <a:pt x="20516" y="26987"/>
                    </a:lnTo>
                    <a:lnTo>
                      <a:pt x="20614" y="26878"/>
                    </a:lnTo>
                    <a:lnTo>
                      <a:pt x="20647" y="26835"/>
                    </a:lnTo>
                    <a:lnTo>
                      <a:pt x="20668" y="26802"/>
                    </a:lnTo>
                    <a:lnTo>
                      <a:pt x="20701" y="26769"/>
                    </a:lnTo>
                    <a:lnTo>
                      <a:pt x="20788" y="26661"/>
                    </a:lnTo>
                    <a:lnTo>
                      <a:pt x="20842" y="26585"/>
                    </a:lnTo>
                    <a:lnTo>
                      <a:pt x="20853" y="26574"/>
                    </a:lnTo>
                    <a:lnTo>
                      <a:pt x="20864" y="26552"/>
                    </a:lnTo>
                    <a:lnTo>
                      <a:pt x="20929" y="26455"/>
                    </a:lnTo>
                    <a:lnTo>
                      <a:pt x="20994" y="26346"/>
                    </a:lnTo>
                    <a:lnTo>
                      <a:pt x="21005" y="26324"/>
                    </a:lnTo>
                    <a:lnTo>
                      <a:pt x="58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g316c08ac72d_0_309"/>
              <p:cNvSpPr/>
              <p:nvPr/>
            </p:nvSpPr>
            <p:spPr>
              <a:xfrm>
                <a:off x="1010725" y="2372800"/>
                <a:ext cx="393800" cy="479825"/>
              </a:xfrm>
              <a:custGeom>
                <a:rect b="b" l="l" r="r" t="t"/>
                <a:pathLst>
                  <a:path extrusionOk="0" h="19193" w="15752">
                    <a:moveTo>
                      <a:pt x="10074" y="0"/>
                    </a:moveTo>
                    <a:lnTo>
                      <a:pt x="348" y="16706"/>
                    </a:lnTo>
                    <a:lnTo>
                      <a:pt x="272" y="16837"/>
                    </a:lnTo>
                    <a:lnTo>
                      <a:pt x="218" y="16956"/>
                    </a:lnTo>
                    <a:lnTo>
                      <a:pt x="163" y="17086"/>
                    </a:lnTo>
                    <a:lnTo>
                      <a:pt x="109" y="17206"/>
                    </a:lnTo>
                    <a:lnTo>
                      <a:pt x="76" y="17325"/>
                    </a:lnTo>
                    <a:lnTo>
                      <a:pt x="44" y="17444"/>
                    </a:lnTo>
                    <a:lnTo>
                      <a:pt x="22" y="17553"/>
                    </a:lnTo>
                    <a:lnTo>
                      <a:pt x="11" y="17662"/>
                    </a:lnTo>
                    <a:lnTo>
                      <a:pt x="1" y="17781"/>
                    </a:lnTo>
                    <a:lnTo>
                      <a:pt x="1" y="17879"/>
                    </a:lnTo>
                    <a:lnTo>
                      <a:pt x="11" y="17987"/>
                    </a:lnTo>
                    <a:lnTo>
                      <a:pt x="22" y="18085"/>
                    </a:lnTo>
                    <a:lnTo>
                      <a:pt x="55" y="18183"/>
                    </a:lnTo>
                    <a:lnTo>
                      <a:pt x="76" y="18280"/>
                    </a:lnTo>
                    <a:lnTo>
                      <a:pt x="120" y="18367"/>
                    </a:lnTo>
                    <a:lnTo>
                      <a:pt x="163" y="18454"/>
                    </a:lnTo>
                    <a:lnTo>
                      <a:pt x="207" y="18541"/>
                    </a:lnTo>
                    <a:lnTo>
                      <a:pt x="272" y="18617"/>
                    </a:lnTo>
                    <a:lnTo>
                      <a:pt x="337" y="18693"/>
                    </a:lnTo>
                    <a:lnTo>
                      <a:pt x="402" y="18758"/>
                    </a:lnTo>
                    <a:lnTo>
                      <a:pt x="478" y="18823"/>
                    </a:lnTo>
                    <a:lnTo>
                      <a:pt x="565" y="18877"/>
                    </a:lnTo>
                    <a:lnTo>
                      <a:pt x="663" y="18942"/>
                    </a:lnTo>
                    <a:lnTo>
                      <a:pt x="760" y="18986"/>
                    </a:lnTo>
                    <a:lnTo>
                      <a:pt x="858" y="19029"/>
                    </a:lnTo>
                    <a:lnTo>
                      <a:pt x="967" y="19073"/>
                    </a:lnTo>
                    <a:lnTo>
                      <a:pt x="1086" y="19105"/>
                    </a:lnTo>
                    <a:lnTo>
                      <a:pt x="1205" y="19138"/>
                    </a:lnTo>
                    <a:lnTo>
                      <a:pt x="1336" y="19160"/>
                    </a:lnTo>
                    <a:lnTo>
                      <a:pt x="1466" y="19170"/>
                    </a:lnTo>
                    <a:lnTo>
                      <a:pt x="1607" y="19181"/>
                    </a:lnTo>
                    <a:lnTo>
                      <a:pt x="1748" y="19192"/>
                    </a:lnTo>
                    <a:lnTo>
                      <a:pt x="2041" y="19181"/>
                    </a:lnTo>
                    <a:lnTo>
                      <a:pt x="2345" y="19138"/>
                    </a:lnTo>
                    <a:lnTo>
                      <a:pt x="2660" y="19084"/>
                    </a:lnTo>
                    <a:lnTo>
                      <a:pt x="2964" y="19008"/>
                    </a:lnTo>
                    <a:lnTo>
                      <a:pt x="3268" y="18899"/>
                    </a:lnTo>
                    <a:lnTo>
                      <a:pt x="3583" y="18780"/>
                    </a:lnTo>
                    <a:lnTo>
                      <a:pt x="3876" y="18639"/>
                    </a:lnTo>
                    <a:lnTo>
                      <a:pt x="4169" y="18487"/>
                    </a:lnTo>
                    <a:lnTo>
                      <a:pt x="4462" y="18313"/>
                    </a:lnTo>
                    <a:lnTo>
                      <a:pt x="4733" y="18117"/>
                    </a:lnTo>
                    <a:lnTo>
                      <a:pt x="4994" y="17922"/>
                    </a:lnTo>
                    <a:lnTo>
                      <a:pt x="5233" y="17705"/>
                    </a:lnTo>
                    <a:lnTo>
                      <a:pt x="5461" y="17477"/>
                    </a:lnTo>
                    <a:lnTo>
                      <a:pt x="5667" y="17238"/>
                    </a:lnTo>
                    <a:lnTo>
                      <a:pt x="5862" y="16999"/>
                    </a:lnTo>
                    <a:lnTo>
                      <a:pt x="6014" y="16750"/>
                    </a:lnTo>
                    <a:lnTo>
                      <a:pt x="1575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FD798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g316c08ac72d_0_309"/>
              <p:cNvSpPr/>
              <p:nvPr/>
            </p:nvSpPr>
            <p:spPr>
              <a:xfrm>
                <a:off x="1084000" y="2821375"/>
                <a:ext cx="7625" cy="1650"/>
              </a:xfrm>
              <a:custGeom>
                <a:rect b="b" l="l" r="r" t="t"/>
                <a:pathLst>
                  <a:path extrusionOk="0" h="66" w="305">
                    <a:moveTo>
                      <a:pt x="261" y="1"/>
                    </a:moveTo>
                    <a:lnTo>
                      <a:pt x="131" y="22"/>
                    </a:lnTo>
                    <a:lnTo>
                      <a:pt x="0" y="33"/>
                    </a:lnTo>
                    <a:lnTo>
                      <a:pt x="142" y="55"/>
                    </a:lnTo>
                    <a:lnTo>
                      <a:pt x="304" y="66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g316c08ac72d_0_309"/>
              <p:cNvSpPr/>
              <p:nvPr/>
            </p:nvSpPr>
            <p:spPr>
              <a:xfrm>
                <a:off x="1061475" y="2373075"/>
                <a:ext cx="326225" cy="449150"/>
              </a:xfrm>
              <a:custGeom>
                <a:rect b="b" l="l" r="r" t="t"/>
                <a:pathLst>
                  <a:path extrusionOk="0" h="17966" w="13049">
                    <a:moveTo>
                      <a:pt x="9770" y="0"/>
                    </a:moveTo>
                    <a:lnTo>
                      <a:pt x="239" y="16283"/>
                    </a:lnTo>
                    <a:lnTo>
                      <a:pt x="152" y="16446"/>
                    </a:lnTo>
                    <a:lnTo>
                      <a:pt x="87" y="16598"/>
                    </a:lnTo>
                    <a:lnTo>
                      <a:pt x="44" y="16739"/>
                    </a:lnTo>
                    <a:lnTo>
                      <a:pt x="11" y="16891"/>
                    </a:lnTo>
                    <a:lnTo>
                      <a:pt x="0" y="17021"/>
                    </a:lnTo>
                    <a:lnTo>
                      <a:pt x="0" y="17151"/>
                    </a:lnTo>
                    <a:lnTo>
                      <a:pt x="22" y="17281"/>
                    </a:lnTo>
                    <a:lnTo>
                      <a:pt x="66" y="17390"/>
                    </a:lnTo>
                    <a:lnTo>
                      <a:pt x="120" y="17499"/>
                    </a:lnTo>
                    <a:lnTo>
                      <a:pt x="185" y="17596"/>
                    </a:lnTo>
                    <a:lnTo>
                      <a:pt x="272" y="17694"/>
                    </a:lnTo>
                    <a:lnTo>
                      <a:pt x="369" y="17770"/>
                    </a:lnTo>
                    <a:lnTo>
                      <a:pt x="478" y="17835"/>
                    </a:lnTo>
                    <a:lnTo>
                      <a:pt x="608" y="17889"/>
                    </a:lnTo>
                    <a:lnTo>
                      <a:pt x="749" y="17933"/>
                    </a:lnTo>
                    <a:lnTo>
                      <a:pt x="901" y="17965"/>
                    </a:lnTo>
                    <a:lnTo>
                      <a:pt x="1032" y="17954"/>
                    </a:lnTo>
                    <a:lnTo>
                      <a:pt x="1162" y="17933"/>
                    </a:lnTo>
                    <a:lnTo>
                      <a:pt x="1336" y="17889"/>
                    </a:lnTo>
                    <a:lnTo>
                      <a:pt x="1509" y="17835"/>
                    </a:lnTo>
                    <a:lnTo>
                      <a:pt x="1683" y="17770"/>
                    </a:lnTo>
                    <a:lnTo>
                      <a:pt x="1857" y="17705"/>
                    </a:lnTo>
                    <a:lnTo>
                      <a:pt x="2030" y="17618"/>
                    </a:lnTo>
                    <a:lnTo>
                      <a:pt x="2204" y="17531"/>
                    </a:lnTo>
                    <a:lnTo>
                      <a:pt x="2367" y="17433"/>
                    </a:lnTo>
                    <a:lnTo>
                      <a:pt x="2519" y="17336"/>
                    </a:lnTo>
                    <a:lnTo>
                      <a:pt x="2671" y="17227"/>
                    </a:lnTo>
                    <a:lnTo>
                      <a:pt x="2823" y="17108"/>
                    </a:lnTo>
                    <a:lnTo>
                      <a:pt x="2964" y="16988"/>
                    </a:lnTo>
                    <a:lnTo>
                      <a:pt x="3094" y="16858"/>
                    </a:lnTo>
                    <a:lnTo>
                      <a:pt x="3214" y="16728"/>
                    </a:lnTo>
                    <a:lnTo>
                      <a:pt x="3322" y="16587"/>
                    </a:lnTo>
                    <a:lnTo>
                      <a:pt x="3431" y="16456"/>
                    </a:lnTo>
                    <a:lnTo>
                      <a:pt x="3517" y="16305"/>
                    </a:lnTo>
                    <a:lnTo>
                      <a:pt x="13048" y="22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g316c08ac72d_0_309"/>
              <p:cNvSpPr/>
              <p:nvPr/>
            </p:nvSpPr>
            <p:spPr>
              <a:xfrm>
                <a:off x="1045725" y="2372800"/>
                <a:ext cx="260025" cy="450225"/>
              </a:xfrm>
              <a:custGeom>
                <a:rect b="b" l="l" r="r" t="t"/>
                <a:pathLst>
                  <a:path extrusionOk="0" h="18009" w="10401">
                    <a:moveTo>
                      <a:pt x="9770" y="0"/>
                    </a:moveTo>
                    <a:lnTo>
                      <a:pt x="240" y="16294"/>
                    </a:lnTo>
                    <a:lnTo>
                      <a:pt x="142" y="16467"/>
                    </a:lnTo>
                    <a:lnTo>
                      <a:pt x="77" y="16641"/>
                    </a:lnTo>
                    <a:lnTo>
                      <a:pt x="33" y="16804"/>
                    </a:lnTo>
                    <a:lnTo>
                      <a:pt x="1" y="16956"/>
                    </a:lnTo>
                    <a:lnTo>
                      <a:pt x="1" y="17108"/>
                    </a:lnTo>
                    <a:lnTo>
                      <a:pt x="23" y="17249"/>
                    </a:lnTo>
                    <a:lnTo>
                      <a:pt x="55" y="17379"/>
                    </a:lnTo>
                    <a:lnTo>
                      <a:pt x="109" y="17499"/>
                    </a:lnTo>
                    <a:lnTo>
                      <a:pt x="185" y="17607"/>
                    </a:lnTo>
                    <a:lnTo>
                      <a:pt x="283" y="17705"/>
                    </a:lnTo>
                    <a:lnTo>
                      <a:pt x="392" y="17792"/>
                    </a:lnTo>
                    <a:lnTo>
                      <a:pt x="522" y="17868"/>
                    </a:lnTo>
                    <a:lnTo>
                      <a:pt x="663" y="17922"/>
                    </a:lnTo>
                    <a:lnTo>
                      <a:pt x="826" y="17965"/>
                    </a:lnTo>
                    <a:lnTo>
                      <a:pt x="1010" y="17998"/>
                    </a:lnTo>
                    <a:lnTo>
                      <a:pt x="1206" y="18009"/>
                    </a:lnTo>
                    <a:lnTo>
                      <a:pt x="1369" y="17998"/>
                    </a:lnTo>
                    <a:lnTo>
                      <a:pt x="1531" y="17976"/>
                    </a:lnTo>
                    <a:lnTo>
                      <a:pt x="1379" y="17944"/>
                    </a:lnTo>
                    <a:lnTo>
                      <a:pt x="1238" y="17900"/>
                    </a:lnTo>
                    <a:lnTo>
                      <a:pt x="1108" y="17846"/>
                    </a:lnTo>
                    <a:lnTo>
                      <a:pt x="999" y="17781"/>
                    </a:lnTo>
                    <a:lnTo>
                      <a:pt x="902" y="17705"/>
                    </a:lnTo>
                    <a:lnTo>
                      <a:pt x="815" y="17607"/>
                    </a:lnTo>
                    <a:lnTo>
                      <a:pt x="750" y="17510"/>
                    </a:lnTo>
                    <a:lnTo>
                      <a:pt x="696" y="17401"/>
                    </a:lnTo>
                    <a:lnTo>
                      <a:pt x="652" y="17292"/>
                    </a:lnTo>
                    <a:lnTo>
                      <a:pt x="630" y="17162"/>
                    </a:lnTo>
                    <a:lnTo>
                      <a:pt x="630" y="17032"/>
                    </a:lnTo>
                    <a:lnTo>
                      <a:pt x="641" y="16902"/>
                    </a:lnTo>
                    <a:lnTo>
                      <a:pt x="674" y="16750"/>
                    </a:lnTo>
                    <a:lnTo>
                      <a:pt x="717" y="16609"/>
                    </a:lnTo>
                    <a:lnTo>
                      <a:pt x="782" y="16457"/>
                    </a:lnTo>
                    <a:lnTo>
                      <a:pt x="869" y="16294"/>
                    </a:lnTo>
                    <a:lnTo>
                      <a:pt x="10400" y="11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g316c08ac72d_0_309"/>
              <p:cNvSpPr/>
              <p:nvPr/>
            </p:nvSpPr>
            <p:spPr>
              <a:xfrm>
                <a:off x="1123075" y="2372525"/>
                <a:ext cx="254850" cy="434775"/>
              </a:xfrm>
              <a:custGeom>
                <a:rect b="b" l="l" r="r" t="t"/>
                <a:pathLst>
                  <a:path extrusionOk="0" h="17391" w="10194">
                    <a:moveTo>
                      <a:pt x="10107" y="0"/>
                    </a:moveTo>
                    <a:lnTo>
                      <a:pt x="1" y="17336"/>
                    </a:lnTo>
                    <a:lnTo>
                      <a:pt x="87" y="17390"/>
                    </a:lnTo>
                    <a:lnTo>
                      <a:pt x="10193" y="55"/>
                    </a:lnTo>
                    <a:lnTo>
                      <a:pt x="1010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g316c08ac72d_0_309"/>
              <p:cNvSpPr/>
              <p:nvPr/>
            </p:nvSpPr>
            <p:spPr>
              <a:xfrm>
                <a:off x="1060925" y="2372525"/>
                <a:ext cx="254050" cy="433150"/>
              </a:xfrm>
              <a:custGeom>
                <a:rect b="b" l="l" r="r" t="t"/>
                <a:pathLst>
                  <a:path extrusionOk="0" h="17326" w="10162">
                    <a:moveTo>
                      <a:pt x="10074" y="0"/>
                    </a:moveTo>
                    <a:lnTo>
                      <a:pt x="1" y="17271"/>
                    </a:lnTo>
                    <a:lnTo>
                      <a:pt x="88" y="17325"/>
                    </a:lnTo>
                    <a:lnTo>
                      <a:pt x="1016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g316c08ac72d_0_309"/>
              <p:cNvSpPr/>
              <p:nvPr/>
            </p:nvSpPr>
            <p:spPr>
              <a:xfrm>
                <a:off x="1069875" y="2373075"/>
                <a:ext cx="260825" cy="445075"/>
              </a:xfrm>
              <a:custGeom>
                <a:rect b="b" l="l" r="r" t="t"/>
                <a:pathLst>
                  <a:path extrusionOk="0" h="17803" w="10433">
                    <a:moveTo>
                      <a:pt x="10346" y="0"/>
                    </a:moveTo>
                    <a:lnTo>
                      <a:pt x="1" y="17748"/>
                    </a:lnTo>
                    <a:lnTo>
                      <a:pt x="88" y="17803"/>
                    </a:lnTo>
                    <a:lnTo>
                      <a:pt x="10433" y="44"/>
                    </a:lnTo>
                    <a:lnTo>
                      <a:pt x="1034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g316c08ac72d_0_309"/>
              <p:cNvSpPr/>
              <p:nvPr/>
            </p:nvSpPr>
            <p:spPr>
              <a:xfrm>
                <a:off x="1082900" y="2373075"/>
                <a:ext cx="263550" cy="449950"/>
              </a:xfrm>
              <a:custGeom>
                <a:rect b="b" l="l" r="r" t="t"/>
                <a:pathLst>
                  <a:path extrusionOk="0" h="17998" w="10542">
                    <a:moveTo>
                      <a:pt x="10454" y="0"/>
                    </a:moveTo>
                    <a:lnTo>
                      <a:pt x="1" y="17944"/>
                    </a:lnTo>
                    <a:lnTo>
                      <a:pt x="88" y="17998"/>
                    </a:lnTo>
                    <a:lnTo>
                      <a:pt x="10541" y="44"/>
                    </a:lnTo>
                    <a:lnTo>
                      <a:pt x="1045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g316c08ac72d_0_309"/>
              <p:cNvSpPr/>
              <p:nvPr/>
            </p:nvSpPr>
            <p:spPr>
              <a:xfrm>
                <a:off x="1101100" y="2373075"/>
                <a:ext cx="261075" cy="445625"/>
              </a:xfrm>
              <a:custGeom>
                <a:rect b="b" l="l" r="r" t="t"/>
                <a:pathLst>
                  <a:path extrusionOk="0" h="17825" w="10443">
                    <a:moveTo>
                      <a:pt x="10356" y="0"/>
                    </a:moveTo>
                    <a:lnTo>
                      <a:pt x="0" y="17770"/>
                    </a:lnTo>
                    <a:lnTo>
                      <a:pt x="76" y="17824"/>
                    </a:lnTo>
                    <a:lnTo>
                      <a:pt x="10443" y="54"/>
                    </a:lnTo>
                    <a:lnTo>
                      <a:pt x="1035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g316c08ac72d_0_309"/>
              <p:cNvSpPr/>
              <p:nvPr/>
            </p:nvSpPr>
            <p:spPr>
              <a:xfrm>
                <a:off x="1460400" y="2875925"/>
                <a:ext cx="232325" cy="403025"/>
              </a:xfrm>
              <a:custGeom>
                <a:rect b="b" l="l" r="r" t="t"/>
                <a:pathLst>
                  <a:path extrusionOk="0" h="16121" w="9293">
                    <a:moveTo>
                      <a:pt x="7371" y="1"/>
                    </a:moveTo>
                    <a:lnTo>
                      <a:pt x="0" y="12788"/>
                    </a:lnTo>
                    <a:lnTo>
                      <a:pt x="1922" y="16120"/>
                    </a:lnTo>
                    <a:lnTo>
                      <a:pt x="9292" y="3333"/>
                    </a:lnTo>
                    <a:lnTo>
                      <a:pt x="7371" y="1"/>
                    </a:lnTo>
                    <a:close/>
                  </a:path>
                </a:pathLst>
              </a:custGeom>
              <a:solidFill>
                <a:srgbClr val="EF3F3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g316c08ac72d_0_309"/>
              <p:cNvSpPr/>
              <p:nvPr/>
            </p:nvSpPr>
            <p:spPr>
              <a:xfrm>
                <a:off x="1305975" y="2454475"/>
                <a:ext cx="552825" cy="955550"/>
              </a:xfrm>
              <a:custGeom>
                <a:rect b="b" l="l" r="r" t="t"/>
                <a:pathLst>
                  <a:path extrusionOk="0" h="38222" w="22113">
                    <a:moveTo>
                      <a:pt x="8652" y="1"/>
                    </a:moveTo>
                    <a:lnTo>
                      <a:pt x="1" y="14829"/>
                    </a:lnTo>
                    <a:lnTo>
                      <a:pt x="13461" y="38222"/>
                    </a:lnTo>
                    <a:lnTo>
                      <a:pt x="22113" y="23383"/>
                    </a:lnTo>
                    <a:lnTo>
                      <a:pt x="8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g316c08ac72d_0_309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h="23416" w="13472">
                    <a:moveTo>
                      <a:pt x="11" y="1"/>
                    </a:moveTo>
                    <a:lnTo>
                      <a:pt x="0" y="22"/>
                    </a:lnTo>
                    <a:lnTo>
                      <a:pt x="13460" y="23415"/>
                    </a:lnTo>
                    <a:lnTo>
                      <a:pt x="13471" y="2339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g316c08ac72d_0_309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fill="none" h="23416" w="13472">
                    <a:moveTo>
                      <a:pt x="11" y="1"/>
                    </a:moveTo>
                    <a:lnTo>
                      <a:pt x="13471" y="23394"/>
                    </a:lnTo>
                    <a:lnTo>
                      <a:pt x="13471" y="23394"/>
                    </a:lnTo>
                    <a:lnTo>
                      <a:pt x="13460" y="23415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g316c08ac72d_0_309"/>
              <p:cNvSpPr/>
              <p:nvPr/>
            </p:nvSpPr>
            <p:spPr>
              <a:xfrm>
                <a:off x="1176000" y="2825175"/>
                <a:ext cx="466525" cy="639125"/>
              </a:xfrm>
              <a:custGeom>
                <a:rect b="b" l="l" r="r" t="t"/>
                <a:pathLst>
                  <a:path extrusionOk="0" h="25565" w="18661">
                    <a:moveTo>
                      <a:pt x="5200" y="1"/>
                    </a:moveTo>
                    <a:lnTo>
                      <a:pt x="5059" y="229"/>
                    </a:lnTo>
                    <a:lnTo>
                      <a:pt x="5059" y="240"/>
                    </a:lnTo>
                    <a:lnTo>
                      <a:pt x="4907" y="435"/>
                    </a:lnTo>
                    <a:lnTo>
                      <a:pt x="4885" y="457"/>
                    </a:lnTo>
                    <a:lnTo>
                      <a:pt x="4722" y="641"/>
                    </a:lnTo>
                    <a:lnTo>
                      <a:pt x="4701" y="663"/>
                    </a:lnTo>
                    <a:lnTo>
                      <a:pt x="4516" y="847"/>
                    </a:lnTo>
                    <a:lnTo>
                      <a:pt x="4505" y="858"/>
                    </a:lnTo>
                    <a:lnTo>
                      <a:pt x="4288" y="1043"/>
                    </a:lnTo>
                    <a:lnTo>
                      <a:pt x="4060" y="1227"/>
                    </a:lnTo>
                    <a:lnTo>
                      <a:pt x="3843" y="1379"/>
                    </a:lnTo>
                    <a:lnTo>
                      <a:pt x="3702" y="1466"/>
                    </a:lnTo>
                    <a:lnTo>
                      <a:pt x="3582" y="1542"/>
                    </a:lnTo>
                    <a:lnTo>
                      <a:pt x="3528" y="1575"/>
                    </a:lnTo>
                    <a:lnTo>
                      <a:pt x="3322" y="1683"/>
                    </a:lnTo>
                    <a:lnTo>
                      <a:pt x="3300" y="1694"/>
                    </a:lnTo>
                    <a:lnTo>
                      <a:pt x="3040" y="1814"/>
                    </a:lnTo>
                    <a:lnTo>
                      <a:pt x="3029" y="1814"/>
                    </a:lnTo>
                    <a:lnTo>
                      <a:pt x="2779" y="1911"/>
                    </a:lnTo>
                    <a:lnTo>
                      <a:pt x="2757" y="1922"/>
                    </a:lnTo>
                    <a:lnTo>
                      <a:pt x="2497" y="2009"/>
                    </a:lnTo>
                    <a:lnTo>
                      <a:pt x="2486" y="2009"/>
                    </a:lnTo>
                    <a:lnTo>
                      <a:pt x="2226" y="2074"/>
                    </a:lnTo>
                    <a:lnTo>
                      <a:pt x="2204" y="2085"/>
                    </a:lnTo>
                    <a:lnTo>
                      <a:pt x="1943" y="2139"/>
                    </a:lnTo>
                    <a:lnTo>
                      <a:pt x="1683" y="2161"/>
                    </a:lnTo>
                    <a:lnTo>
                      <a:pt x="1661" y="2172"/>
                    </a:lnTo>
                    <a:lnTo>
                      <a:pt x="1411" y="2172"/>
                    </a:lnTo>
                    <a:lnTo>
                      <a:pt x="1173" y="2161"/>
                    </a:lnTo>
                    <a:lnTo>
                      <a:pt x="1151" y="2161"/>
                    </a:lnTo>
                    <a:lnTo>
                      <a:pt x="945" y="2128"/>
                    </a:lnTo>
                    <a:lnTo>
                      <a:pt x="923" y="2128"/>
                    </a:lnTo>
                    <a:lnTo>
                      <a:pt x="738" y="2074"/>
                    </a:lnTo>
                    <a:lnTo>
                      <a:pt x="706" y="2063"/>
                    </a:lnTo>
                    <a:lnTo>
                      <a:pt x="543" y="2009"/>
                    </a:lnTo>
                    <a:lnTo>
                      <a:pt x="532" y="1998"/>
                    </a:lnTo>
                    <a:lnTo>
                      <a:pt x="369" y="1911"/>
                    </a:lnTo>
                    <a:lnTo>
                      <a:pt x="272" y="1835"/>
                    </a:lnTo>
                    <a:lnTo>
                      <a:pt x="185" y="1759"/>
                    </a:lnTo>
                    <a:lnTo>
                      <a:pt x="141" y="1716"/>
                    </a:lnTo>
                    <a:lnTo>
                      <a:pt x="65" y="1629"/>
                    </a:lnTo>
                    <a:lnTo>
                      <a:pt x="0" y="1531"/>
                    </a:lnTo>
                    <a:lnTo>
                      <a:pt x="0" y="1531"/>
                    </a:lnTo>
                    <a:lnTo>
                      <a:pt x="13461" y="24913"/>
                    </a:lnTo>
                    <a:lnTo>
                      <a:pt x="13526" y="25011"/>
                    </a:lnTo>
                    <a:lnTo>
                      <a:pt x="13602" y="25098"/>
                    </a:lnTo>
                    <a:lnTo>
                      <a:pt x="13645" y="25141"/>
                    </a:lnTo>
                    <a:lnTo>
                      <a:pt x="13732" y="25217"/>
                    </a:lnTo>
                    <a:lnTo>
                      <a:pt x="13830" y="25293"/>
                    </a:lnTo>
                    <a:lnTo>
                      <a:pt x="13841" y="25293"/>
                    </a:lnTo>
                    <a:lnTo>
                      <a:pt x="13982" y="25380"/>
                    </a:lnTo>
                    <a:lnTo>
                      <a:pt x="13993" y="25380"/>
                    </a:lnTo>
                    <a:lnTo>
                      <a:pt x="14003" y="25391"/>
                    </a:lnTo>
                    <a:lnTo>
                      <a:pt x="14112" y="25434"/>
                    </a:lnTo>
                    <a:lnTo>
                      <a:pt x="14166" y="25456"/>
                    </a:lnTo>
                    <a:lnTo>
                      <a:pt x="14199" y="25467"/>
                    </a:lnTo>
                    <a:lnTo>
                      <a:pt x="14220" y="25467"/>
                    </a:lnTo>
                    <a:lnTo>
                      <a:pt x="14340" y="25499"/>
                    </a:lnTo>
                    <a:lnTo>
                      <a:pt x="14383" y="25510"/>
                    </a:lnTo>
                    <a:lnTo>
                      <a:pt x="14405" y="25510"/>
                    </a:lnTo>
                    <a:lnTo>
                      <a:pt x="14448" y="25521"/>
                    </a:lnTo>
                    <a:lnTo>
                      <a:pt x="14546" y="25543"/>
                    </a:lnTo>
                    <a:lnTo>
                      <a:pt x="14633" y="25543"/>
                    </a:lnTo>
                    <a:lnTo>
                      <a:pt x="14655" y="25554"/>
                    </a:lnTo>
                    <a:lnTo>
                      <a:pt x="14763" y="25554"/>
                    </a:lnTo>
                    <a:lnTo>
                      <a:pt x="14861" y="25565"/>
                    </a:lnTo>
                    <a:lnTo>
                      <a:pt x="14969" y="25565"/>
                    </a:lnTo>
                    <a:lnTo>
                      <a:pt x="15078" y="25554"/>
                    </a:lnTo>
                    <a:lnTo>
                      <a:pt x="15143" y="25554"/>
                    </a:lnTo>
                    <a:lnTo>
                      <a:pt x="15187" y="25543"/>
                    </a:lnTo>
                    <a:lnTo>
                      <a:pt x="15295" y="25532"/>
                    </a:lnTo>
                    <a:lnTo>
                      <a:pt x="15404" y="25521"/>
                    </a:lnTo>
                    <a:lnTo>
                      <a:pt x="15512" y="25499"/>
                    </a:lnTo>
                    <a:lnTo>
                      <a:pt x="15621" y="25478"/>
                    </a:lnTo>
                    <a:lnTo>
                      <a:pt x="15664" y="25467"/>
                    </a:lnTo>
                    <a:lnTo>
                      <a:pt x="15686" y="25467"/>
                    </a:lnTo>
                    <a:lnTo>
                      <a:pt x="15740" y="25456"/>
                    </a:lnTo>
                    <a:lnTo>
                      <a:pt x="15860" y="25423"/>
                    </a:lnTo>
                    <a:lnTo>
                      <a:pt x="15946" y="25402"/>
                    </a:lnTo>
                    <a:lnTo>
                      <a:pt x="15957" y="25391"/>
                    </a:lnTo>
                    <a:lnTo>
                      <a:pt x="15968" y="25391"/>
                    </a:lnTo>
                    <a:lnTo>
                      <a:pt x="16088" y="25347"/>
                    </a:lnTo>
                    <a:lnTo>
                      <a:pt x="16196" y="25315"/>
                    </a:lnTo>
                    <a:lnTo>
                      <a:pt x="16218" y="25304"/>
                    </a:lnTo>
                    <a:lnTo>
                      <a:pt x="16240" y="25304"/>
                    </a:lnTo>
                    <a:lnTo>
                      <a:pt x="16305" y="25271"/>
                    </a:lnTo>
                    <a:lnTo>
                      <a:pt x="16413" y="25228"/>
                    </a:lnTo>
                    <a:lnTo>
                      <a:pt x="16489" y="25195"/>
                    </a:lnTo>
                    <a:lnTo>
                      <a:pt x="16500" y="25195"/>
                    </a:lnTo>
                    <a:lnTo>
                      <a:pt x="16522" y="25185"/>
                    </a:lnTo>
                    <a:lnTo>
                      <a:pt x="16619" y="25141"/>
                    </a:lnTo>
                    <a:lnTo>
                      <a:pt x="16739" y="25087"/>
                    </a:lnTo>
                    <a:lnTo>
                      <a:pt x="16761" y="25076"/>
                    </a:lnTo>
                    <a:lnTo>
                      <a:pt x="16782" y="25065"/>
                    </a:lnTo>
                    <a:lnTo>
                      <a:pt x="16869" y="25022"/>
                    </a:lnTo>
                    <a:lnTo>
                      <a:pt x="16989" y="24957"/>
                    </a:lnTo>
                    <a:lnTo>
                      <a:pt x="17043" y="24924"/>
                    </a:lnTo>
                    <a:lnTo>
                      <a:pt x="17065" y="24913"/>
                    </a:lnTo>
                    <a:lnTo>
                      <a:pt x="17162" y="24848"/>
                    </a:lnTo>
                    <a:lnTo>
                      <a:pt x="17303" y="24761"/>
                    </a:lnTo>
                    <a:lnTo>
                      <a:pt x="17325" y="24750"/>
                    </a:lnTo>
                    <a:lnTo>
                      <a:pt x="17520" y="24609"/>
                    </a:lnTo>
                    <a:lnTo>
                      <a:pt x="17651" y="24512"/>
                    </a:lnTo>
                    <a:lnTo>
                      <a:pt x="17748" y="24436"/>
                    </a:lnTo>
                    <a:lnTo>
                      <a:pt x="17759" y="24425"/>
                    </a:lnTo>
                    <a:lnTo>
                      <a:pt x="17857" y="24349"/>
                    </a:lnTo>
                    <a:lnTo>
                      <a:pt x="17955" y="24262"/>
                    </a:lnTo>
                    <a:lnTo>
                      <a:pt x="17965" y="24251"/>
                    </a:lnTo>
                    <a:lnTo>
                      <a:pt x="17976" y="24229"/>
                    </a:lnTo>
                    <a:lnTo>
                      <a:pt x="18041" y="24175"/>
                    </a:lnTo>
                    <a:lnTo>
                      <a:pt x="18139" y="24077"/>
                    </a:lnTo>
                    <a:lnTo>
                      <a:pt x="18161" y="24045"/>
                    </a:lnTo>
                    <a:lnTo>
                      <a:pt x="18183" y="24023"/>
                    </a:lnTo>
                    <a:lnTo>
                      <a:pt x="18226" y="23980"/>
                    </a:lnTo>
                    <a:lnTo>
                      <a:pt x="18313" y="23882"/>
                    </a:lnTo>
                    <a:lnTo>
                      <a:pt x="18345" y="23839"/>
                    </a:lnTo>
                    <a:lnTo>
                      <a:pt x="18367" y="23817"/>
                    </a:lnTo>
                    <a:lnTo>
                      <a:pt x="18389" y="23784"/>
                    </a:lnTo>
                    <a:lnTo>
                      <a:pt x="18465" y="23697"/>
                    </a:lnTo>
                    <a:lnTo>
                      <a:pt x="18519" y="23621"/>
                    </a:lnTo>
                    <a:lnTo>
                      <a:pt x="18530" y="23611"/>
                    </a:lnTo>
                    <a:lnTo>
                      <a:pt x="18530" y="23600"/>
                    </a:lnTo>
                    <a:lnTo>
                      <a:pt x="18595" y="23502"/>
                    </a:lnTo>
                    <a:lnTo>
                      <a:pt x="18649" y="23415"/>
                    </a:lnTo>
                    <a:lnTo>
                      <a:pt x="18660" y="23394"/>
                    </a:lnTo>
                    <a:lnTo>
                      <a:pt x="5200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g316c08ac72d_0_309"/>
              <p:cNvSpPr/>
              <p:nvPr/>
            </p:nvSpPr>
            <p:spPr>
              <a:xfrm>
                <a:off x="1172475" y="2453675"/>
                <a:ext cx="349825" cy="425800"/>
              </a:xfrm>
              <a:custGeom>
                <a:rect b="b" l="l" r="r" t="t"/>
                <a:pathLst>
                  <a:path extrusionOk="0" h="17032" w="13993">
                    <a:moveTo>
                      <a:pt x="8956" y="0"/>
                    </a:moveTo>
                    <a:lnTo>
                      <a:pt x="304" y="14828"/>
                    </a:lnTo>
                    <a:lnTo>
                      <a:pt x="185" y="15056"/>
                    </a:lnTo>
                    <a:lnTo>
                      <a:pt x="98" y="15273"/>
                    </a:lnTo>
                    <a:lnTo>
                      <a:pt x="44" y="15479"/>
                    </a:lnTo>
                    <a:lnTo>
                      <a:pt x="11" y="15686"/>
                    </a:lnTo>
                    <a:lnTo>
                      <a:pt x="0" y="15783"/>
                    </a:lnTo>
                    <a:lnTo>
                      <a:pt x="0" y="15881"/>
                    </a:lnTo>
                    <a:lnTo>
                      <a:pt x="11" y="15968"/>
                    </a:lnTo>
                    <a:lnTo>
                      <a:pt x="22" y="16055"/>
                    </a:lnTo>
                    <a:lnTo>
                      <a:pt x="44" y="16142"/>
                    </a:lnTo>
                    <a:lnTo>
                      <a:pt x="65" y="16228"/>
                    </a:lnTo>
                    <a:lnTo>
                      <a:pt x="98" y="16304"/>
                    </a:lnTo>
                    <a:lnTo>
                      <a:pt x="141" y="16380"/>
                    </a:lnTo>
                    <a:lnTo>
                      <a:pt x="185" y="16456"/>
                    </a:lnTo>
                    <a:lnTo>
                      <a:pt x="239" y="16522"/>
                    </a:lnTo>
                    <a:lnTo>
                      <a:pt x="293" y="16587"/>
                    </a:lnTo>
                    <a:lnTo>
                      <a:pt x="358" y="16652"/>
                    </a:lnTo>
                    <a:lnTo>
                      <a:pt x="424" y="16706"/>
                    </a:lnTo>
                    <a:lnTo>
                      <a:pt x="499" y="16760"/>
                    </a:lnTo>
                    <a:lnTo>
                      <a:pt x="586" y="16815"/>
                    </a:lnTo>
                    <a:lnTo>
                      <a:pt x="673" y="16858"/>
                    </a:lnTo>
                    <a:lnTo>
                      <a:pt x="858" y="16934"/>
                    </a:lnTo>
                    <a:lnTo>
                      <a:pt x="1064" y="16988"/>
                    </a:lnTo>
                    <a:lnTo>
                      <a:pt x="1303" y="17021"/>
                    </a:lnTo>
                    <a:lnTo>
                      <a:pt x="1552" y="17032"/>
                    </a:lnTo>
                    <a:lnTo>
                      <a:pt x="1813" y="17032"/>
                    </a:lnTo>
                    <a:lnTo>
                      <a:pt x="2084" y="16999"/>
                    </a:lnTo>
                    <a:lnTo>
                      <a:pt x="2356" y="16945"/>
                    </a:lnTo>
                    <a:lnTo>
                      <a:pt x="2627" y="16869"/>
                    </a:lnTo>
                    <a:lnTo>
                      <a:pt x="2909" y="16782"/>
                    </a:lnTo>
                    <a:lnTo>
                      <a:pt x="3181" y="16674"/>
                    </a:lnTo>
                    <a:lnTo>
                      <a:pt x="3441" y="16543"/>
                    </a:lnTo>
                    <a:lnTo>
                      <a:pt x="3702" y="16413"/>
                    </a:lnTo>
                    <a:lnTo>
                      <a:pt x="3962" y="16250"/>
                    </a:lnTo>
                    <a:lnTo>
                      <a:pt x="4201" y="16087"/>
                    </a:lnTo>
                    <a:lnTo>
                      <a:pt x="4429" y="15903"/>
                    </a:lnTo>
                    <a:lnTo>
                      <a:pt x="4646" y="15718"/>
                    </a:lnTo>
                    <a:lnTo>
                      <a:pt x="4852" y="15512"/>
                    </a:lnTo>
                    <a:lnTo>
                      <a:pt x="5037" y="15306"/>
                    </a:lnTo>
                    <a:lnTo>
                      <a:pt x="5200" y="15089"/>
                    </a:lnTo>
                    <a:lnTo>
                      <a:pt x="5341" y="14861"/>
                    </a:lnTo>
                    <a:lnTo>
                      <a:pt x="13992" y="33"/>
                    </a:lnTo>
                    <a:lnTo>
                      <a:pt x="8956" y="0"/>
                    </a:lnTo>
                    <a:close/>
                  </a:path>
                </a:pathLst>
              </a:custGeom>
              <a:solidFill>
                <a:srgbClr val="7A99C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g316c08ac72d_0_309"/>
              <p:cNvSpPr/>
              <p:nvPr/>
            </p:nvSpPr>
            <p:spPr>
              <a:xfrm>
                <a:off x="1237600" y="2851775"/>
                <a:ext cx="6525" cy="1650"/>
              </a:xfrm>
              <a:custGeom>
                <a:rect b="b" l="l" r="r" t="t"/>
                <a:pathLst>
                  <a:path extrusionOk="0" h="66" w="261">
                    <a:moveTo>
                      <a:pt x="228" y="1"/>
                    </a:moveTo>
                    <a:lnTo>
                      <a:pt x="109" y="22"/>
                    </a:lnTo>
                    <a:lnTo>
                      <a:pt x="0" y="44"/>
                    </a:lnTo>
                    <a:lnTo>
                      <a:pt x="131" y="55"/>
                    </a:lnTo>
                    <a:lnTo>
                      <a:pt x="261" y="66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g316c08ac72d_0_309"/>
              <p:cNvSpPr/>
              <p:nvPr/>
            </p:nvSpPr>
            <p:spPr>
              <a:xfrm>
                <a:off x="1217525" y="2453675"/>
                <a:ext cx="289575" cy="399200"/>
              </a:xfrm>
              <a:custGeom>
                <a:rect b="b" l="l" r="r" t="t"/>
                <a:pathLst>
                  <a:path extrusionOk="0" h="15968" w="11583">
                    <a:moveTo>
                      <a:pt x="8673" y="0"/>
                    </a:moveTo>
                    <a:lnTo>
                      <a:pt x="206" y="14470"/>
                    </a:lnTo>
                    <a:lnTo>
                      <a:pt x="130" y="14611"/>
                    </a:lnTo>
                    <a:lnTo>
                      <a:pt x="76" y="14741"/>
                    </a:lnTo>
                    <a:lnTo>
                      <a:pt x="33" y="14872"/>
                    </a:lnTo>
                    <a:lnTo>
                      <a:pt x="11" y="15002"/>
                    </a:lnTo>
                    <a:lnTo>
                      <a:pt x="0" y="15121"/>
                    </a:lnTo>
                    <a:lnTo>
                      <a:pt x="0" y="15241"/>
                    </a:lnTo>
                    <a:lnTo>
                      <a:pt x="22" y="15349"/>
                    </a:lnTo>
                    <a:lnTo>
                      <a:pt x="54" y="15447"/>
                    </a:lnTo>
                    <a:lnTo>
                      <a:pt x="109" y="15545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26" y="15783"/>
                    </a:lnTo>
                    <a:lnTo>
                      <a:pt x="423" y="15849"/>
                    </a:lnTo>
                    <a:lnTo>
                      <a:pt x="543" y="15892"/>
                    </a:lnTo>
                    <a:lnTo>
                      <a:pt x="662" y="15935"/>
                    </a:lnTo>
                    <a:lnTo>
                      <a:pt x="803" y="15968"/>
                    </a:lnTo>
                    <a:lnTo>
                      <a:pt x="912" y="15946"/>
                    </a:lnTo>
                    <a:lnTo>
                      <a:pt x="1031" y="15925"/>
                    </a:lnTo>
                    <a:lnTo>
                      <a:pt x="1194" y="15892"/>
                    </a:lnTo>
                    <a:lnTo>
                      <a:pt x="1346" y="15838"/>
                    </a:lnTo>
                    <a:lnTo>
                      <a:pt x="1498" y="15783"/>
                    </a:lnTo>
                    <a:lnTo>
                      <a:pt x="1650" y="15729"/>
                    </a:lnTo>
                    <a:lnTo>
                      <a:pt x="1802" y="15653"/>
                    </a:lnTo>
                    <a:lnTo>
                      <a:pt x="1954" y="15577"/>
                    </a:lnTo>
                    <a:lnTo>
                      <a:pt x="2095" y="15490"/>
                    </a:lnTo>
                    <a:lnTo>
                      <a:pt x="2236" y="15393"/>
                    </a:lnTo>
                    <a:lnTo>
                      <a:pt x="2377" y="15306"/>
                    </a:lnTo>
                    <a:lnTo>
                      <a:pt x="2508" y="15197"/>
                    </a:lnTo>
                    <a:lnTo>
                      <a:pt x="2627" y="15089"/>
                    </a:lnTo>
                    <a:lnTo>
                      <a:pt x="2746" y="14980"/>
                    </a:lnTo>
                    <a:lnTo>
                      <a:pt x="2855" y="14861"/>
                    </a:lnTo>
                    <a:lnTo>
                      <a:pt x="2953" y="14741"/>
                    </a:lnTo>
                    <a:lnTo>
                      <a:pt x="3040" y="14611"/>
                    </a:lnTo>
                    <a:lnTo>
                      <a:pt x="3126" y="14492"/>
                    </a:lnTo>
                    <a:lnTo>
                      <a:pt x="11583" y="22"/>
                    </a:lnTo>
                    <a:lnTo>
                      <a:pt x="8673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g316c08ac72d_0_309"/>
              <p:cNvSpPr/>
              <p:nvPr/>
            </p:nvSpPr>
            <p:spPr>
              <a:xfrm>
                <a:off x="1203675" y="2453675"/>
                <a:ext cx="230700" cy="399475"/>
              </a:xfrm>
              <a:custGeom>
                <a:rect b="b" l="l" r="r" t="t"/>
                <a:pathLst>
                  <a:path extrusionOk="0" h="15979" w="9228">
                    <a:moveTo>
                      <a:pt x="8674" y="0"/>
                    </a:moveTo>
                    <a:lnTo>
                      <a:pt x="207" y="14470"/>
                    </a:lnTo>
                    <a:lnTo>
                      <a:pt x="120" y="14622"/>
                    </a:lnTo>
                    <a:lnTo>
                      <a:pt x="66" y="14774"/>
                    </a:lnTo>
                    <a:lnTo>
                      <a:pt x="22" y="14915"/>
                    </a:lnTo>
                    <a:lnTo>
                      <a:pt x="0" y="15056"/>
                    </a:lnTo>
                    <a:lnTo>
                      <a:pt x="0" y="15186"/>
                    </a:lnTo>
                    <a:lnTo>
                      <a:pt x="11" y="15306"/>
                    </a:lnTo>
                    <a:lnTo>
                      <a:pt x="44" y="15425"/>
                    </a:lnTo>
                    <a:lnTo>
                      <a:pt x="87" y="15534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37" y="15794"/>
                    </a:lnTo>
                    <a:lnTo>
                      <a:pt x="456" y="15859"/>
                    </a:lnTo>
                    <a:lnTo>
                      <a:pt x="587" y="15914"/>
                    </a:lnTo>
                    <a:lnTo>
                      <a:pt x="728" y="15946"/>
                    </a:lnTo>
                    <a:lnTo>
                      <a:pt x="891" y="15979"/>
                    </a:lnTo>
                    <a:lnTo>
                      <a:pt x="1205" y="15979"/>
                    </a:lnTo>
                    <a:lnTo>
                      <a:pt x="1357" y="15968"/>
                    </a:lnTo>
                    <a:lnTo>
                      <a:pt x="1216" y="15935"/>
                    </a:lnTo>
                    <a:lnTo>
                      <a:pt x="1097" y="15892"/>
                    </a:lnTo>
                    <a:lnTo>
                      <a:pt x="977" y="15849"/>
                    </a:lnTo>
                    <a:lnTo>
                      <a:pt x="880" y="15783"/>
                    </a:lnTo>
                    <a:lnTo>
                      <a:pt x="793" y="15718"/>
                    </a:lnTo>
                    <a:lnTo>
                      <a:pt x="717" y="15631"/>
                    </a:lnTo>
                    <a:lnTo>
                      <a:pt x="663" y="15545"/>
                    </a:lnTo>
                    <a:lnTo>
                      <a:pt x="608" y="15447"/>
                    </a:lnTo>
                    <a:lnTo>
                      <a:pt x="576" y="15349"/>
                    </a:lnTo>
                    <a:lnTo>
                      <a:pt x="554" y="15241"/>
                    </a:lnTo>
                    <a:lnTo>
                      <a:pt x="554" y="15121"/>
                    </a:lnTo>
                    <a:lnTo>
                      <a:pt x="565" y="15002"/>
                    </a:lnTo>
                    <a:lnTo>
                      <a:pt x="587" y="14872"/>
                    </a:lnTo>
                    <a:lnTo>
                      <a:pt x="630" y="14741"/>
                    </a:lnTo>
                    <a:lnTo>
                      <a:pt x="684" y="14611"/>
                    </a:lnTo>
                    <a:lnTo>
                      <a:pt x="760" y="14470"/>
                    </a:lnTo>
                    <a:lnTo>
                      <a:pt x="9227" y="0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g316c08ac72d_0_309"/>
              <p:cNvSpPr/>
              <p:nvPr/>
            </p:nvSpPr>
            <p:spPr>
              <a:xfrm>
                <a:off x="1272050" y="2453400"/>
                <a:ext cx="226375" cy="385925"/>
              </a:xfrm>
              <a:custGeom>
                <a:rect b="b" l="l" r="r" t="t"/>
                <a:pathLst>
                  <a:path extrusionOk="0" h="15437" w="9055">
                    <a:moveTo>
                      <a:pt x="8978" y="0"/>
                    </a:moveTo>
                    <a:lnTo>
                      <a:pt x="1" y="15393"/>
                    </a:lnTo>
                    <a:lnTo>
                      <a:pt x="88" y="15436"/>
                    </a:lnTo>
                    <a:lnTo>
                      <a:pt x="9054" y="44"/>
                    </a:lnTo>
                    <a:lnTo>
                      <a:pt x="8978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g316c08ac72d_0_309"/>
              <p:cNvSpPr/>
              <p:nvPr/>
            </p:nvSpPr>
            <p:spPr>
              <a:xfrm>
                <a:off x="1217250" y="2453125"/>
                <a:ext cx="225525" cy="384825"/>
              </a:xfrm>
              <a:custGeom>
                <a:rect b="b" l="l" r="r" t="t"/>
                <a:pathLst>
                  <a:path extrusionOk="0" h="15393" w="9021">
                    <a:moveTo>
                      <a:pt x="8945" y="0"/>
                    </a:moveTo>
                    <a:lnTo>
                      <a:pt x="0" y="15350"/>
                    </a:lnTo>
                    <a:lnTo>
                      <a:pt x="76" y="15393"/>
                    </a:lnTo>
                    <a:lnTo>
                      <a:pt x="9021" y="44"/>
                    </a:lnTo>
                    <a:lnTo>
                      <a:pt x="8945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g316c08ac72d_0_309"/>
              <p:cNvSpPr/>
              <p:nvPr/>
            </p:nvSpPr>
            <p:spPr>
              <a:xfrm>
                <a:off x="1224850" y="2453675"/>
                <a:ext cx="231775" cy="395400"/>
              </a:xfrm>
              <a:custGeom>
                <a:rect b="b" l="l" r="r" t="t"/>
                <a:pathLst>
                  <a:path extrusionOk="0" h="15816" w="9271">
                    <a:moveTo>
                      <a:pt x="9194" y="0"/>
                    </a:moveTo>
                    <a:lnTo>
                      <a:pt x="0" y="15773"/>
                    </a:lnTo>
                    <a:lnTo>
                      <a:pt x="76" y="15816"/>
                    </a:lnTo>
                    <a:lnTo>
                      <a:pt x="9270" y="44"/>
                    </a:lnTo>
                    <a:lnTo>
                      <a:pt x="919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g316c08ac72d_0_309"/>
              <p:cNvSpPr/>
              <p:nvPr/>
            </p:nvSpPr>
            <p:spPr>
              <a:xfrm>
                <a:off x="1236500" y="2453675"/>
                <a:ext cx="234225" cy="399750"/>
              </a:xfrm>
              <a:custGeom>
                <a:rect b="b" l="l" r="r" t="t"/>
                <a:pathLst>
                  <a:path extrusionOk="0" h="15990" w="9369">
                    <a:moveTo>
                      <a:pt x="9293" y="0"/>
                    </a:moveTo>
                    <a:lnTo>
                      <a:pt x="1" y="15935"/>
                    </a:lnTo>
                    <a:lnTo>
                      <a:pt x="77" y="15990"/>
                    </a:lnTo>
                    <a:lnTo>
                      <a:pt x="9369" y="44"/>
                    </a:lnTo>
                    <a:lnTo>
                      <a:pt x="9293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g316c08ac72d_0_309"/>
              <p:cNvSpPr/>
              <p:nvPr/>
            </p:nvSpPr>
            <p:spPr>
              <a:xfrm>
                <a:off x="1252525" y="2453675"/>
                <a:ext cx="232050" cy="395675"/>
              </a:xfrm>
              <a:custGeom>
                <a:rect b="b" l="l" r="r" t="t"/>
                <a:pathLst>
                  <a:path extrusionOk="0" h="15827" w="9282">
                    <a:moveTo>
                      <a:pt x="9206" y="0"/>
                    </a:moveTo>
                    <a:lnTo>
                      <a:pt x="0" y="15783"/>
                    </a:lnTo>
                    <a:lnTo>
                      <a:pt x="76" y="15827"/>
                    </a:lnTo>
                    <a:lnTo>
                      <a:pt x="9282" y="44"/>
                    </a:lnTo>
                    <a:lnTo>
                      <a:pt x="920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g316c08ac72d_0_309"/>
              <p:cNvSpPr/>
              <p:nvPr/>
            </p:nvSpPr>
            <p:spPr>
              <a:xfrm>
                <a:off x="1571675" y="2900350"/>
                <a:ext cx="206525" cy="357975"/>
              </a:xfrm>
              <a:custGeom>
                <a:rect b="b" l="l" r="r" t="t"/>
                <a:pathLst>
                  <a:path extrusionOk="0" h="14319" w="8261">
                    <a:moveTo>
                      <a:pt x="6557" y="1"/>
                    </a:moveTo>
                    <a:lnTo>
                      <a:pt x="0" y="11355"/>
                    </a:lnTo>
                    <a:lnTo>
                      <a:pt x="1715" y="14318"/>
                    </a:lnTo>
                    <a:lnTo>
                      <a:pt x="8261" y="2964"/>
                    </a:lnTo>
                    <a:lnTo>
                      <a:pt x="6557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4" name="Google Shape;934;g316c08ac72d_0_309"/>
            <p:cNvSpPr/>
            <p:nvPr/>
          </p:nvSpPr>
          <p:spPr>
            <a:xfrm>
              <a:off x="6222575" y="2279600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g316c08ac72d_0_309"/>
            <p:cNvSpPr/>
            <p:nvPr/>
          </p:nvSpPr>
          <p:spPr>
            <a:xfrm>
              <a:off x="5481500" y="3181175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g316c08ac72d_0_309"/>
            <p:cNvSpPr/>
            <p:nvPr/>
          </p:nvSpPr>
          <p:spPr>
            <a:xfrm>
              <a:off x="5367975" y="3919513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16c08ac72d_0_361"/>
          <p:cNvSpPr txBox="1"/>
          <p:nvPr>
            <p:ph type="title"/>
          </p:nvPr>
        </p:nvSpPr>
        <p:spPr>
          <a:xfrm>
            <a:off x="609600" y="751833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pt-BR" sz="3300"/>
              <a:t>Assim como no modelo cearense, a finalidade do Idero é incentivar que as redes promovam uma educação de excelência com equidade</a:t>
            </a:r>
            <a:endParaRPr sz="3300"/>
          </a:p>
        </p:txBody>
      </p:sp>
      <p:graphicFrame>
        <p:nvGraphicFramePr>
          <p:cNvPr id="942" name="Google Shape;942;g316c08ac72d_0_361"/>
          <p:cNvGraphicFramePr/>
          <p:nvPr/>
        </p:nvGraphicFramePr>
        <p:xfrm>
          <a:off x="585633" y="23088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{35703EDF-4DD7-4865-A44C-AC13CD3CDD29}</a:tableStyleId>
              </a:tblPr>
              <a:tblGrid>
                <a:gridCol w="1943600"/>
                <a:gridCol w="1458075"/>
                <a:gridCol w="1458075"/>
                <a:gridCol w="1458075"/>
                <a:gridCol w="1458075"/>
                <a:gridCol w="1458075"/>
                <a:gridCol w="1458075"/>
              </a:tblGrid>
              <a:tr h="597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pt-BR" sz="24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Componentes</a:t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1060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pt-BR" sz="17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Aprendizagem</a:t>
                      </a:r>
                      <a:endParaRPr b="1" sz="17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Equidade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lang="pt-BR" sz="19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Participação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7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Evolução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Rendimento</a:t>
                      </a:r>
                      <a:endParaRPr b="1" sz="20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pt-BR" sz="15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Socioeconômico</a:t>
                      </a:r>
                      <a:endParaRPr b="1" sz="15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2F04"/>
                    </a:solidFill>
                  </a:tcPr>
                </a:tc>
              </a:tr>
              <a:tr h="757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900" u="none" cap="none" strike="noStrik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Rondônia</a:t>
                      </a:r>
                      <a:endParaRPr sz="19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7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pt-BR" sz="1900" u="none" cap="none" strike="noStrik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Ceará</a:t>
                      </a:r>
                      <a:endParaRPr sz="1900" u="none" cap="none" strike="noStrik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943" name="Google Shape;943;g316c08ac72d_0_361"/>
          <p:cNvGrpSpPr/>
          <p:nvPr/>
        </p:nvGrpSpPr>
        <p:grpSpPr>
          <a:xfrm>
            <a:off x="3051520" y="4099513"/>
            <a:ext cx="488359" cy="488359"/>
            <a:chOff x="-885125" y="1477525"/>
            <a:chExt cx="671100" cy="671100"/>
          </a:xfrm>
        </p:grpSpPr>
        <p:sp>
          <p:nvSpPr>
            <p:cNvPr id="944" name="Google Shape;944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6" name="Google Shape;946;g316c08ac72d_0_361"/>
          <p:cNvGrpSpPr/>
          <p:nvPr/>
        </p:nvGrpSpPr>
        <p:grpSpPr>
          <a:xfrm>
            <a:off x="3051520" y="4888064"/>
            <a:ext cx="488359" cy="488359"/>
            <a:chOff x="-885125" y="1477525"/>
            <a:chExt cx="671100" cy="671100"/>
          </a:xfrm>
        </p:grpSpPr>
        <p:sp>
          <p:nvSpPr>
            <p:cNvPr id="947" name="Google Shape;947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g316c08ac72d_0_361"/>
          <p:cNvGrpSpPr/>
          <p:nvPr/>
        </p:nvGrpSpPr>
        <p:grpSpPr>
          <a:xfrm>
            <a:off x="4494120" y="4099513"/>
            <a:ext cx="488359" cy="488359"/>
            <a:chOff x="-885125" y="1477525"/>
            <a:chExt cx="671100" cy="671100"/>
          </a:xfrm>
        </p:grpSpPr>
        <p:sp>
          <p:nvSpPr>
            <p:cNvPr id="950" name="Google Shape;950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2" name="Google Shape;952;g316c08ac72d_0_361"/>
          <p:cNvGrpSpPr/>
          <p:nvPr/>
        </p:nvGrpSpPr>
        <p:grpSpPr>
          <a:xfrm>
            <a:off x="4494120" y="4888064"/>
            <a:ext cx="488359" cy="488359"/>
            <a:chOff x="-885125" y="1477525"/>
            <a:chExt cx="671100" cy="671100"/>
          </a:xfrm>
        </p:grpSpPr>
        <p:sp>
          <p:nvSpPr>
            <p:cNvPr id="953" name="Google Shape;953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g316c08ac72d_0_361"/>
          <p:cNvGrpSpPr/>
          <p:nvPr/>
        </p:nvGrpSpPr>
        <p:grpSpPr>
          <a:xfrm>
            <a:off x="5936720" y="4099513"/>
            <a:ext cx="488359" cy="488359"/>
            <a:chOff x="-885125" y="1477525"/>
            <a:chExt cx="671100" cy="671100"/>
          </a:xfrm>
        </p:grpSpPr>
        <p:sp>
          <p:nvSpPr>
            <p:cNvPr id="956" name="Google Shape;956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8" name="Google Shape;958;g316c08ac72d_0_361"/>
          <p:cNvGrpSpPr/>
          <p:nvPr/>
        </p:nvGrpSpPr>
        <p:grpSpPr>
          <a:xfrm>
            <a:off x="5936720" y="4888064"/>
            <a:ext cx="488359" cy="488359"/>
            <a:chOff x="-885125" y="1477525"/>
            <a:chExt cx="671100" cy="671100"/>
          </a:xfrm>
        </p:grpSpPr>
        <p:sp>
          <p:nvSpPr>
            <p:cNvPr id="959" name="Google Shape;959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1" name="Google Shape;961;g316c08ac72d_0_361"/>
          <p:cNvGrpSpPr/>
          <p:nvPr/>
        </p:nvGrpSpPr>
        <p:grpSpPr>
          <a:xfrm>
            <a:off x="7379320" y="4099513"/>
            <a:ext cx="488359" cy="488359"/>
            <a:chOff x="-885125" y="1477525"/>
            <a:chExt cx="671100" cy="671100"/>
          </a:xfrm>
        </p:grpSpPr>
        <p:sp>
          <p:nvSpPr>
            <p:cNvPr id="962" name="Google Shape;962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4" name="Google Shape;964;g316c08ac72d_0_361"/>
          <p:cNvGrpSpPr/>
          <p:nvPr/>
        </p:nvGrpSpPr>
        <p:grpSpPr>
          <a:xfrm>
            <a:off x="7379320" y="4888064"/>
            <a:ext cx="488359" cy="488359"/>
            <a:chOff x="-885125" y="1477525"/>
            <a:chExt cx="671100" cy="671100"/>
          </a:xfrm>
        </p:grpSpPr>
        <p:sp>
          <p:nvSpPr>
            <p:cNvPr id="965" name="Google Shape;965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g316c08ac72d_0_361"/>
          <p:cNvGrpSpPr/>
          <p:nvPr/>
        </p:nvGrpSpPr>
        <p:grpSpPr>
          <a:xfrm>
            <a:off x="8821920" y="4099513"/>
            <a:ext cx="488359" cy="488359"/>
            <a:chOff x="-885125" y="1477525"/>
            <a:chExt cx="671100" cy="671100"/>
          </a:xfrm>
        </p:grpSpPr>
        <p:sp>
          <p:nvSpPr>
            <p:cNvPr id="968" name="Google Shape;968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g316c08ac72d_0_361"/>
          <p:cNvGrpSpPr/>
          <p:nvPr/>
        </p:nvGrpSpPr>
        <p:grpSpPr>
          <a:xfrm>
            <a:off x="8821920" y="4888064"/>
            <a:ext cx="488359" cy="488359"/>
            <a:chOff x="-885125" y="1477525"/>
            <a:chExt cx="671100" cy="671100"/>
          </a:xfrm>
        </p:grpSpPr>
        <p:sp>
          <p:nvSpPr>
            <p:cNvPr id="971" name="Google Shape;971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3" name="Google Shape;973;g316c08ac72d_0_361"/>
          <p:cNvGrpSpPr/>
          <p:nvPr/>
        </p:nvGrpSpPr>
        <p:grpSpPr>
          <a:xfrm>
            <a:off x="10264520" y="4099513"/>
            <a:ext cx="488359" cy="488359"/>
            <a:chOff x="-885125" y="1477525"/>
            <a:chExt cx="671100" cy="671100"/>
          </a:xfrm>
        </p:grpSpPr>
        <p:sp>
          <p:nvSpPr>
            <p:cNvPr id="974" name="Google Shape;974;g316c08ac72d_0_361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g316c08ac72d_0_361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6" name="Google Shape;976;g316c08ac72d_0_361"/>
          <p:cNvSpPr/>
          <p:nvPr/>
        </p:nvSpPr>
        <p:spPr>
          <a:xfrm>
            <a:off x="10183039" y="4888828"/>
            <a:ext cx="569832" cy="486936"/>
          </a:xfrm>
          <a:custGeom>
            <a:rect b="b" l="l" r="r" t="t"/>
            <a:pathLst>
              <a:path extrusionOk="0" h="10679" w="12497">
                <a:moveTo>
                  <a:pt x="9360" y="2473"/>
                </a:moveTo>
                <a:cubicBezTo>
                  <a:pt x="9847" y="2473"/>
                  <a:pt x="10263" y="3115"/>
                  <a:pt x="9805" y="3573"/>
                </a:cubicBezTo>
                <a:lnTo>
                  <a:pt x="8043" y="5311"/>
                </a:lnTo>
                <a:lnTo>
                  <a:pt x="9805" y="7050"/>
                </a:lnTo>
                <a:cubicBezTo>
                  <a:pt x="10263" y="7508"/>
                  <a:pt x="9833" y="8149"/>
                  <a:pt x="9339" y="8149"/>
                </a:cubicBezTo>
                <a:cubicBezTo>
                  <a:pt x="9191" y="8149"/>
                  <a:pt x="9038" y="8092"/>
                  <a:pt x="8900" y="7955"/>
                </a:cubicBezTo>
                <a:lnTo>
                  <a:pt x="7162" y="6192"/>
                </a:lnTo>
                <a:lnTo>
                  <a:pt x="5376" y="7955"/>
                </a:lnTo>
                <a:cubicBezTo>
                  <a:pt x="5239" y="8092"/>
                  <a:pt x="5085" y="8149"/>
                  <a:pt x="4937" y="8149"/>
                </a:cubicBezTo>
                <a:cubicBezTo>
                  <a:pt x="4443" y="8149"/>
                  <a:pt x="4013" y="7508"/>
                  <a:pt x="4471" y="7050"/>
                </a:cubicBezTo>
                <a:lnTo>
                  <a:pt x="6233" y="5311"/>
                </a:lnTo>
                <a:lnTo>
                  <a:pt x="4495" y="3573"/>
                </a:lnTo>
                <a:cubicBezTo>
                  <a:pt x="4037" y="3115"/>
                  <a:pt x="4453" y="2473"/>
                  <a:pt x="4940" y="2473"/>
                </a:cubicBezTo>
                <a:cubicBezTo>
                  <a:pt x="5086" y="2473"/>
                  <a:pt x="5239" y="2531"/>
                  <a:pt x="5376" y="2668"/>
                </a:cubicBezTo>
                <a:lnTo>
                  <a:pt x="7162" y="4406"/>
                </a:lnTo>
                <a:lnTo>
                  <a:pt x="8924" y="2668"/>
                </a:lnTo>
                <a:cubicBezTo>
                  <a:pt x="9061" y="2531"/>
                  <a:pt x="9214" y="2473"/>
                  <a:pt x="9360" y="2473"/>
                </a:cubicBezTo>
                <a:close/>
                <a:moveTo>
                  <a:pt x="7132" y="1"/>
                </a:moveTo>
                <a:cubicBezTo>
                  <a:pt x="2389" y="1"/>
                  <a:pt x="1" y="5747"/>
                  <a:pt x="3375" y="9098"/>
                </a:cubicBezTo>
                <a:cubicBezTo>
                  <a:pt x="4460" y="10190"/>
                  <a:pt x="5796" y="10679"/>
                  <a:pt x="7108" y="10679"/>
                </a:cubicBezTo>
                <a:cubicBezTo>
                  <a:pt x="9856" y="10679"/>
                  <a:pt x="12496" y="8535"/>
                  <a:pt x="12496" y="5311"/>
                </a:cubicBezTo>
                <a:cubicBezTo>
                  <a:pt x="12473" y="2382"/>
                  <a:pt x="10091" y="1"/>
                  <a:pt x="7162" y="1"/>
                </a:cubicBezTo>
                <a:cubicBezTo>
                  <a:pt x="7152" y="1"/>
                  <a:pt x="7142" y="1"/>
                  <a:pt x="71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g316c08ac72d_0_400"/>
          <p:cNvGrpSpPr/>
          <p:nvPr/>
        </p:nvGrpSpPr>
        <p:grpSpPr>
          <a:xfrm>
            <a:off x="5902143" y="1719956"/>
            <a:ext cx="5679844" cy="4589407"/>
            <a:chOff x="4426718" y="1289999"/>
            <a:chExt cx="4259989" cy="3442141"/>
          </a:xfrm>
        </p:grpSpPr>
        <p:grpSp>
          <p:nvGrpSpPr>
            <p:cNvPr id="982" name="Google Shape;982;g316c08ac72d_0_400"/>
            <p:cNvGrpSpPr/>
            <p:nvPr/>
          </p:nvGrpSpPr>
          <p:grpSpPr>
            <a:xfrm rot="-5400000">
              <a:off x="4835642" y="881075"/>
              <a:ext cx="3442141" cy="4259989"/>
              <a:chOff x="765675" y="2230325"/>
              <a:chExt cx="1093125" cy="1352850"/>
            </a:xfrm>
          </p:grpSpPr>
          <p:sp>
            <p:nvSpPr>
              <p:cNvPr id="983" name="Google Shape;983;g316c08ac72d_0_400"/>
              <p:cNvSpPr/>
              <p:nvPr/>
            </p:nvSpPr>
            <p:spPr>
              <a:xfrm>
                <a:off x="944500" y="2231950"/>
                <a:ext cx="739550" cy="1278475"/>
              </a:xfrm>
              <a:custGeom>
                <a:rect b="b" l="l" r="r" t="t"/>
                <a:pathLst>
                  <a:path extrusionOk="0" h="51139" w="29582">
                    <a:moveTo>
                      <a:pt x="11562" y="0"/>
                    </a:moveTo>
                    <a:lnTo>
                      <a:pt x="1" y="19854"/>
                    </a:lnTo>
                    <a:lnTo>
                      <a:pt x="18009" y="51139"/>
                    </a:lnTo>
                    <a:lnTo>
                      <a:pt x="29581" y="31296"/>
                    </a:lnTo>
                    <a:lnTo>
                      <a:pt x="1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g316c08ac72d_0_400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h="31318" w="18031">
                    <a:moveTo>
                      <a:pt x="22" y="0"/>
                    </a:moveTo>
                    <a:lnTo>
                      <a:pt x="0" y="33"/>
                    </a:lnTo>
                    <a:lnTo>
                      <a:pt x="18009" y="31317"/>
                    </a:lnTo>
                    <a:lnTo>
                      <a:pt x="18030" y="312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g316c08ac72d_0_400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fill="none" h="31318" w="18031">
                    <a:moveTo>
                      <a:pt x="22" y="0"/>
                    </a:moveTo>
                    <a:lnTo>
                      <a:pt x="18030" y="31285"/>
                    </a:lnTo>
                    <a:lnTo>
                      <a:pt x="18030" y="31285"/>
                    </a:lnTo>
                    <a:lnTo>
                      <a:pt x="18009" y="3131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g316c08ac72d_0_400"/>
              <p:cNvSpPr/>
              <p:nvPr/>
            </p:nvSpPr>
            <p:spPr>
              <a:xfrm>
                <a:off x="770550" y="2728300"/>
                <a:ext cx="624200" cy="854875"/>
              </a:xfrm>
              <a:custGeom>
                <a:rect b="b" l="l" r="r" t="t"/>
                <a:pathLst>
                  <a:path extrusionOk="0" h="34195" w="24968">
                    <a:moveTo>
                      <a:pt x="6959" y="0"/>
                    </a:moveTo>
                    <a:lnTo>
                      <a:pt x="6861" y="142"/>
                    </a:lnTo>
                    <a:lnTo>
                      <a:pt x="6763" y="294"/>
                    </a:lnTo>
                    <a:lnTo>
                      <a:pt x="6753" y="304"/>
                    </a:lnTo>
                    <a:lnTo>
                      <a:pt x="6546" y="576"/>
                    </a:lnTo>
                    <a:lnTo>
                      <a:pt x="6525" y="608"/>
                    </a:lnTo>
                    <a:lnTo>
                      <a:pt x="6308" y="858"/>
                    </a:lnTo>
                    <a:lnTo>
                      <a:pt x="6286" y="880"/>
                    </a:lnTo>
                    <a:lnTo>
                      <a:pt x="6036" y="1119"/>
                    </a:lnTo>
                    <a:lnTo>
                      <a:pt x="6014" y="1140"/>
                    </a:lnTo>
                    <a:lnTo>
                      <a:pt x="5732" y="1390"/>
                    </a:lnTo>
                    <a:lnTo>
                      <a:pt x="5428" y="1629"/>
                    </a:lnTo>
                    <a:lnTo>
                      <a:pt x="5124" y="1835"/>
                    </a:lnTo>
                    <a:lnTo>
                      <a:pt x="4940" y="1954"/>
                    </a:lnTo>
                    <a:lnTo>
                      <a:pt x="4777" y="2052"/>
                    </a:lnTo>
                    <a:lnTo>
                      <a:pt x="4701" y="2096"/>
                    </a:lnTo>
                    <a:lnTo>
                      <a:pt x="4430" y="2237"/>
                    </a:lnTo>
                    <a:lnTo>
                      <a:pt x="4397" y="2258"/>
                    </a:lnTo>
                    <a:lnTo>
                      <a:pt x="4061" y="2410"/>
                    </a:lnTo>
                    <a:lnTo>
                      <a:pt x="4039" y="2421"/>
                    </a:lnTo>
                    <a:lnTo>
                      <a:pt x="3702" y="2551"/>
                    </a:lnTo>
                    <a:lnTo>
                      <a:pt x="3681" y="2562"/>
                    </a:lnTo>
                    <a:lnTo>
                      <a:pt x="3333" y="2682"/>
                    </a:lnTo>
                    <a:lnTo>
                      <a:pt x="3312" y="2682"/>
                    </a:lnTo>
                    <a:lnTo>
                      <a:pt x="2975" y="2769"/>
                    </a:lnTo>
                    <a:lnTo>
                      <a:pt x="2942" y="2779"/>
                    </a:lnTo>
                    <a:lnTo>
                      <a:pt x="2595" y="2845"/>
                    </a:lnTo>
                    <a:lnTo>
                      <a:pt x="2584" y="2845"/>
                    </a:lnTo>
                    <a:lnTo>
                      <a:pt x="2411" y="2866"/>
                    </a:lnTo>
                    <a:lnTo>
                      <a:pt x="2248" y="2888"/>
                    </a:lnTo>
                    <a:lnTo>
                      <a:pt x="2215" y="2888"/>
                    </a:lnTo>
                    <a:lnTo>
                      <a:pt x="2041" y="2899"/>
                    </a:lnTo>
                    <a:lnTo>
                      <a:pt x="1716" y="2899"/>
                    </a:lnTo>
                    <a:lnTo>
                      <a:pt x="1553" y="2888"/>
                    </a:lnTo>
                    <a:lnTo>
                      <a:pt x="1531" y="2888"/>
                    </a:lnTo>
                    <a:lnTo>
                      <a:pt x="1249" y="2845"/>
                    </a:lnTo>
                    <a:lnTo>
                      <a:pt x="1217" y="2834"/>
                    </a:lnTo>
                    <a:lnTo>
                      <a:pt x="978" y="2769"/>
                    </a:lnTo>
                    <a:lnTo>
                      <a:pt x="934" y="2758"/>
                    </a:lnTo>
                    <a:lnTo>
                      <a:pt x="717" y="2671"/>
                    </a:lnTo>
                    <a:lnTo>
                      <a:pt x="695" y="2660"/>
                    </a:lnTo>
                    <a:lnTo>
                      <a:pt x="587" y="2606"/>
                    </a:lnTo>
                    <a:lnTo>
                      <a:pt x="489" y="2541"/>
                    </a:lnTo>
                    <a:lnTo>
                      <a:pt x="359" y="2454"/>
                    </a:lnTo>
                    <a:lnTo>
                      <a:pt x="240" y="2345"/>
                    </a:lnTo>
                    <a:lnTo>
                      <a:pt x="185" y="2291"/>
                    </a:lnTo>
                    <a:lnTo>
                      <a:pt x="88" y="2171"/>
                    </a:lnTo>
                    <a:lnTo>
                      <a:pt x="1" y="2041"/>
                    </a:lnTo>
                    <a:lnTo>
                      <a:pt x="1" y="2041"/>
                    </a:lnTo>
                    <a:lnTo>
                      <a:pt x="18009" y="33326"/>
                    </a:lnTo>
                    <a:lnTo>
                      <a:pt x="18096" y="33456"/>
                    </a:lnTo>
                    <a:lnTo>
                      <a:pt x="18194" y="33575"/>
                    </a:lnTo>
                    <a:lnTo>
                      <a:pt x="18248" y="33630"/>
                    </a:lnTo>
                    <a:lnTo>
                      <a:pt x="18368" y="33738"/>
                    </a:lnTo>
                    <a:lnTo>
                      <a:pt x="18498" y="33836"/>
                    </a:lnTo>
                    <a:lnTo>
                      <a:pt x="18596" y="33901"/>
                    </a:lnTo>
                    <a:lnTo>
                      <a:pt x="18704" y="33955"/>
                    </a:lnTo>
                    <a:lnTo>
                      <a:pt x="18715" y="33955"/>
                    </a:lnTo>
                    <a:lnTo>
                      <a:pt x="18737" y="33966"/>
                    </a:lnTo>
                    <a:lnTo>
                      <a:pt x="18867" y="34020"/>
                    </a:lnTo>
                    <a:lnTo>
                      <a:pt x="18943" y="34042"/>
                    </a:lnTo>
                    <a:lnTo>
                      <a:pt x="18986" y="34064"/>
                    </a:lnTo>
                    <a:lnTo>
                      <a:pt x="19019" y="34075"/>
                    </a:lnTo>
                    <a:lnTo>
                      <a:pt x="19171" y="34118"/>
                    </a:lnTo>
                    <a:lnTo>
                      <a:pt x="19225" y="34129"/>
                    </a:lnTo>
                    <a:lnTo>
                      <a:pt x="19269" y="34129"/>
                    </a:lnTo>
                    <a:lnTo>
                      <a:pt x="19323" y="34140"/>
                    </a:lnTo>
                    <a:lnTo>
                      <a:pt x="19453" y="34161"/>
                    </a:lnTo>
                    <a:lnTo>
                      <a:pt x="19540" y="34172"/>
                    </a:lnTo>
                    <a:lnTo>
                      <a:pt x="19562" y="34172"/>
                    </a:lnTo>
                    <a:lnTo>
                      <a:pt x="19594" y="34183"/>
                    </a:lnTo>
                    <a:lnTo>
                      <a:pt x="19735" y="34183"/>
                    </a:lnTo>
                    <a:lnTo>
                      <a:pt x="19876" y="34194"/>
                    </a:lnTo>
                    <a:lnTo>
                      <a:pt x="20018" y="34194"/>
                    </a:lnTo>
                    <a:lnTo>
                      <a:pt x="20159" y="34183"/>
                    </a:lnTo>
                    <a:lnTo>
                      <a:pt x="20224" y="34183"/>
                    </a:lnTo>
                    <a:lnTo>
                      <a:pt x="20256" y="34172"/>
                    </a:lnTo>
                    <a:lnTo>
                      <a:pt x="20300" y="34172"/>
                    </a:lnTo>
                    <a:lnTo>
                      <a:pt x="20452" y="34161"/>
                    </a:lnTo>
                    <a:lnTo>
                      <a:pt x="20593" y="34140"/>
                    </a:lnTo>
                    <a:lnTo>
                      <a:pt x="20604" y="34140"/>
                    </a:lnTo>
                    <a:lnTo>
                      <a:pt x="20745" y="34118"/>
                    </a:lnTo>
                    <a:lnTo>
                      <a:pt x="20897" y="34086"/>
                    </a:lnTo>
                    <a:lnTo>
                      <a:pt x="20951" y="34075"/>
                    </a:lnTo>
                    <a:lnTo>
                      <a:pt x="20984" y="34064"/>
                    </a:lnTo>
                    <a:lnTo>
                      <a:pt x="21049" y="34053"/>
                    </a:lnTo>
                    <a:lnTo>
                      <a:pt x="21212" y="34010"/>
                    </a:lnTo>
                    <a:lnTo>
                      <a:pt x="21320" y="33977"/>
                    </a:lnTo>
                    <a:lnTo>
                      <a:pt x="21342" y="33966"/>
                    </a:lnTo>
                    <a:lnTo>
                      <a:pt x="21364" y="33966"/>
                    </a:lnTo>
                    <a:lnTo>
                      <a:pt x="21516" y="33912"/>
                    </a:lnTo>
                    <a:lnTo>
                      <a:pt x="21668" y="33868"/>
                    </a:lnTo>
                    <a:lnTo>
                      <a:pt x="21689" y="33858"/>
                    </a:lnTo>
                    <a:lnTo>
                      <a:pt x="21711" y="33847"/>
                    </a:lnTo>
                    <a:lnTo>
                      <a:pt x="21809" y="33814"/>
                    </a:lnTo>
                    <a:lnTo>
                      <a:pt x="21950" y="33749"/>
                    </a:lnTo>
                    <a:lnTo>
                      <a:pt x="22058" y="33706"/>
                    </a:lnTo>
                    <a:lnTo>
                      <a:pt x="22069" y="33706"/>
                    </a:lnTo>
                    <a:lnTo>
                      <a:pt x="22091" y="33695"/>
                    </a:lnTo>
                    <a:lnTo>
                      <a:pt x="22232" y="33630"/>
                    </a:lnTo>
                    <a:lnTo>
                      <a:pt x="22384" y="33554"/>
                    </a:lnTo>
                    <a:lnTo>
                      <a:pt x="22406" y="33543"/>
                    </a:lnTo>
                    <a:lnTo>
                      <a:pt x="22438" y="33532"/>
                    </a:lnTo>
                    <a:lnTo>
                      <a:pt x="22569" y="33467"/>
                    </a:lnTo>
                    <a:lnTo>
                      <a:pt x="22720" y="33380"/>
                    </a:lnTo>
                    <a:lnTo>
                      <a:pt x="22796" y="33337"/>
                    </a:lnTo>
                    <a:lnTo>
                      <a:pt x="22818" y="33326"/>
                    </a:lnTo>
                    <a:lnTo>
                      <a:pt x="22948" y="33239"/>
                    </a:lnTo>
                    <a:lnTo>
                      <a:pt x="23144" y="33119"/>
                    </a:lnTo>
                    <a:lnTo>
                      <a:pt x="23166" y="33109"/>
                    </a:lnTo>
                    <a:lnTo>
                      <a:pt x="23437" y="32924"/>
                    </a:lnTo>
                    <a:lnTo>
                      <a:pt x="23611" y="32794"/>
                    </a:lnTo>
                    <a:lnTo>
                      <a:pt x="23741" y="32685"/>
                    </a:lnTo>
                    <a:lnTo>
                      <a:pt x="23752" y="32674"/>
                    </a:lnTo>
                    <a:lnTo>
                      <a:pt x="23882" y="32566"/>
                    </a:lnTo>
                    <a:lnTo>
                      <a:pt x="24012" y="32457"/>
                    </a:lnTo>
                    <a:lnTo>
                      <a:pt x="24023" y="32436"/>
                    </a:lnTo>
                    <a:lnTo>
                      <a:pt x="24045" y="32414"/>
                    </a:lnTo>
                    <a:lnTo>
                      <a:pt x="24132" y="32338"/>
                    </a:lnTo>
                    <a:lnTo>
                      <a:pt x="24262" y="32208"/>
                    </a:lnTo>
                    <a:lnTo>
                      <a:pt x="24294" y="32175"/>
                    </a:lnTo>
                    <a:lnTo>
                      <a:pt x="24316" y="32142"/>
                    </a:lnTo>
                    <a:lnTo>
                      <a:pt x="24381" y="32077"/>
                    </a:lnTo>
                    <a:lnTo>
                      <a:pt x="24490" y="31947"/>
                    </a:lnTo>
                    <a:lnTo>
                      <a:pt x="24544" y="31893"/>
                    </a:lnTo>
                    <a:lnTo>
                      <a:pt x="24566" y="31860"/>
                    </a:lnTo>
                    <a:lnTo>
                      <a:pt x="24598" y="31817"/>
                    </a:lnTo>
                    <a:lnTo>
                      <a:pt x="24696" y="31697"/>
                    </a:lnTo>
                    <a:lnTo>
                      <a:pt x="24761" y="31600"/>
                    </a:lnTo>
                    <a:lnTo>
                      <a:pt x="24772" y="31578"/>
                    </a:lnTo>
                    <a:lnTo>
                      <a:pt x="24794" y="31567"/>
                    </a:lnTo>
                    <a:lnTo>
                      <a:pt x="24870" y="31437"/>
                    </a:lnTo>
                    <a:lnTo>
                      <a:pt x="24946" y="31317"/>
                    </a:lnTo>
                    <a:lnTo>
                      <a:pt x="24967" y="31285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EBAF6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g316c08ac72d_0_400"/>
              <p:cNvSpPr/>
              <p:nvPr/>
            </p:nvSpPr>
            <p:spPr>
              <a:xfrm>
                <a:off x="765675" y="2230875"/>
                <a:ext cx="467875" cy="569900"/>
              </a:xfrm>
              <a:custGeom>
                <a:rect b="b" l="l" r="r" t="t"/>
                <a:pathLst>
                  <a:path extrusionOk="0" h="22796" w="18715">
                    <a:moveTo>
                      <a:pt x="11974" y="0"/>
                    </a:moveTo>
                    <a:lnTo>
                      <a:pt x="402" y="19854"/>
                    </a:lnTo>
                    <a:lnTo>
                      <a:pt x="326" y="19995"/>
                    </a:lnTo>
                    <a:lnTo>
                      <a:pt x="250" y="20147"/>
                    </a:lnTo>
                    <a:lnTo>
                      <a:pt x="185" y="20299"/>
                    </a:lnTo>
                    <a:lnTo>
                      <a:pt x="131" y="20440"/>
                    </a:lnTo>
                    <a:lnTo>
                      <a:pt x="87" y="20581"/>
                    </a:lnTo>
                    <a:lnTo>
                      <a:pt x="44" y="20722"/>
                    </a:lnTo>
                    <a:lnTo>
                      <a:pt x="22" y="20853"/>
                    </a:lnTo>
                    <a:lnTo>
                      <a:pt x="0" y="20994"/>
                    </a:lnTo>
                    <a:lnTo>
                      <a:pt x="0" y="21124"/>
                    </a:lnTo>
                    <a:lnTo>
                      <a:pt x="0" y="21244"/>
                    </a:lnTo>
                    <a:lnTo>
                      <a:pt x="11" y="21374"/>
                    </a:lnTo>
                    <a:lnTo>
                      <a:pt x="22" y="21493"/>
                    </a:lnTo>
                    <a:lnTo>
                      <a:pt x="55" y="21602"/>
                    </a:lnTo>
                    <a:lnTo>
                      <a:pt x="87" y="21721"/>
                    </a:lnTo>
                    <a:lnTo>
                      <a:pt x="131" y="21819"/>
                    </a:lnTo>
                    <a:lnTo>
                      <a:pt x="185" y="21927"/>
                    </a:lnTo>
                    <a:lnTo>
                      <a:pt x="250" y="22025"/>
                    </a:lnTo>
                    <a:lnTo>
                      <a:pt x="315" y="22112"/>
                    </a:lnTo>
                    <a:lnTo>
                      <a:pt x="391" y="22199"/>
                    </a:lnTo>
                    <a:lnTo>
                      <a:pt x="478" y="22286"/>
                    </a:lnTo>
                    <a:lnTo>
                      <a:pt x="565" y="22362"/>
                    </a:lnTo>
                    <a:lnTo>
                      <a:pt x="673" y="22438"/>
                    </a:lnTo>
                    <a:lnTo>
                      <a:pt x="782" y="22503"/>
                    </a:lnTo>
                    <a:lnTo>
                      <a:pt x="890" y="22557"/>
                    </a:lnTo>
                    <a:lnTo>
                      <a:pt x="1010" y="22611"/>
                    </a:lnTo>
                    <a:lnTo>
                      <a:pt x="1140" y="22666"/>
                    </a:lnTo>
                    <a:lnTo>
                      <a:pt x="1281" y="22698"/>
                    </a:lnTo>
                    <a:lnTo>
                      <a:pt x="1422" y="22731"/>
                    </a:lnTo>
                    <a:lnTo>
                      <a:pt x="1574" y="22763"/>
                    </a:lnTo>
                    <a:lnTo>
                      <a:pt x="1737" y="22785"/>
                    </a:lnTo>
                    <a:lnTo>
                      <a:pt x="1900" y="22796"/>
                    </a:lnTo>
                    <a:lnTo>
                      <a:pt x="2247" y="22796"/>
                    </a:lnTo>
                    <a:lnTo>
                      <a:pt x="2421" y="22785"/>
                    </a:lnTo>
                    <a:lnTo>
                      <a:pt x="2606" y="22774"/>
                    </a:lnTo>
                    <a:lnTo>
                      <a:pt x="2790" y="22742"/>
                    </a:lnTo>
                    <a:lnTo>
                      <a:pt x="2964" y="22709"/>
                    </a:lnTo>
                    <a:lnTo>
                      <a:pt x="3148" y="22676"/>
                    </a:lnTo>
                    <a:lnTo>
                      <a:pt x="3517" y="22579"/>
                    </a:lnTo>
                    <a:lnTo>
                      <a:pt x="3886" y="22459"/>
                    </a:lnTo>
                    <a:lnTo>
                      <a:pt x="4245" y="22307"/>
                    </a:lnTo>
                    <a:lnTo>
                      <a:pt x="4603" y="22144"/>
                    </a:lnTo>
                    <a:lnTo>
                      <a:pt x="4950" y="21960"/>
                    </a:lnTo>
                    <a:lnTo>
                      <a:pt x="5298" y="21754"/>
                    </a:lnTo>
                    <a:lnTo>
                      <a:pt x="5623" y="21526"/>
                    </a:lnTo>
                    <a:lnTo>
                      <a:pt x="5927" y="21287"/>
                    </a:lnTo>
                    <a:lnTo>
                      <a:pt x="6220" y="21037"/>
                    </a:lnTo>
                    <a:lnTo>
                      <a:pt x="6492" y="20766"/>
                    </a:lnTo>
                    <a:lnTo>
                      <a:pt x="6611" y="20625"/>
                    </a:lnTo>
                    <a:lnTo>
                      <a:pt x="6741" y="20484"/>
                    </a:lnTo>
                    <a:lnTo>
                      <a:pt x="6850" y="20343"/>
                    </a:lnTo>
                    <a:lnTo>
                      <a:pt x="6958" y="20191"/>
                    </a:lnTo>
                    <a:lnTo>
                      <a:pt x="7056" y="20049"/>
                    </a:lnTo>
                    <a:lnTo>
                      <a:pt x="7154" y="19897"/>
                    </a:lnTo>
                    <a:lnTo>
                      <a:pt x="18715" y="43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FFD29B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g316c08ac72d_0_400"/>
              <p:cNvSpPr/>
              <p:nvPr/>
            </p:nvSpPr>
            <p:spPr>
              <a:xfrm>
                <a:off x="852775" y="2763850"/>
                <a:ext cx="8725" cy="1925"/>
              </a:xfrm>
              <a:custGeom>
                <a:rect b="b" l="l" r="r" t="t"/>
                <a:pathLst>
                  <a:path extrusionOk="0" h="77" w="349">
                    <a:moveTo>
                      <a:pt x="305" y="0"/>
                    </a:moveTo>
                    <a:lnTo>
                      <a:pt x="153" y="22"/>
                    </a:lnTo>
                    <a:lnTo>
                      <a:pt x="1" y="44"/>
                    </a:lnTo>
                    <a:lnTo>
                      <a:pt x="164" y="66"/>
                    </a:lnTo>
                    <a:lnTo>
                      <a:pt x="348" y="7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g316c08ac72d_0_400"/>
              <p:cNvSpPr/>
              <p:nvPr/>
            </p:nvSpPr>
            <p:spPr>
              <a:xfrm>
                <a:off x="825925" y="2230875"/>
                <a:ext cx="387550" cy="534075"/>
              </a:xfrm>
              <a:custGeom>
                <a:rect b="b" l="l" r="r" t="t"/>
                <a:pathLst>
                  <a:path extrusionOk="0" h="21363" w="15502">
                    <a:moveTo>
                      <a:pt x="11604" y="0"/>
                    </a:moveTo>
                    <a:lnTo>
                      <a:pt x="282" y="19366"/>
                    </a:lnTo>
                    <a:lnTo>
                      <a:pt x="174" y="19550"/>
                    </a:lnTo>
                    <a:lnTo>
                      <a:pt x="98" y="19735"/>
                    </a:lnTo>
                    <a:lnTo>
                      <a:pt x="44" y="19908"/>
                    </a:lnTo>
                    <a:lnTo>
                      <a:pt x="11" y="20071"/>
                    </a:lnTo>
                    <a:lnTo>
                      <a:pt x="0" y="20245"/>
                    </a:lnTo>
                    <a:lnTo>
                      <a:pt x="0" y="20397"/>
                    </a:lnTo>
                    <a:lnTo>
                      <a:pt x="33" y="20538"/>
                    </a:lnTo>
                    <a:lnTo>
                      <a:pt x="76" y="20679"/>
                    </a:lnTo>
                    <a:lnTo>
                      <a:pt x="141" y="20809"/>
                    </a:lnTo>
                    <a:lnTo>
                      <a:pt x="217" y="20929"/>
                    </a:lnTo>
                    <a:lnTo>
                      <a:pt x="315" y="21037"/>
                    </a:lnTo>
                    <a:lnTo>
                      <a:pt x="434" y="21124"/>
                    </a:lnTo>
                    <a:lnTo>
                      <a:pt x="565" y="21211"/>
                    </a:lnTo>
                    <a:lnTo>
                      <a:pt x="717" y="21276"/>
                    </a:lnTo>
                    <a:lnTo>
                      <a:pt x="890" y="21330"/>
                    </a:lnTo>
                    <a:lnTo>
                      <a:pt x="1075" y="21363"/>
                    </a:lnTo>
                    <a:lnTo>
                      <a:pt x="1227" y="21341"/>
                    </a:lnTo>
                    <a:lnTo>
                      <a:pt x="1379" y="21319"/>
                    </a:lnTo>
                    <a:lnTo>
                      <a:pt x="1585" y="21265"/>
                    </a:lnTo>
                    <a:lnTo>
                      <a:pt x="1802" y="21200"/>
                    </a:lnTo>
                    <a:lnTo>
                      <a:pt x="2008" y="21124"/>
                    </a:lnTo>
                    <a:lnTo>
                      <a:pt x="2215" y="21048"/>
                    </a:lnTo>
                    <a:lnTo>
                      <a:pt x="2410" y="20950"/>
                    </a:lnTo>
                    <a:lnTo>
                      <a:pt x="2616" y="20842"/>
                    </a:lnTo>
                    <a:lnTo>
                      <a:pt x="2801" y="20733"/>
                    </a:lnTo>
                    <a:lnTo>
                      <a:pt x="2996" y="20603"/>
                    </a:lnTo>
                    <a:lnTo>
                      <a:pt x="3181" y="20473"/>
                    </a:lnTo>
                    <a:lnTo>
                      <a:pt x="3354" y="20343"/>
                    </a:lnTo>
                    <a:lnTo>
                      <a:pt x="3517" y="20191"/>
                    </a:lnTo>
                    <a:lnTo>
                      <a:pt x="3669" y="20049"/>
                    </a:lnTo>
                    <a:lnTo>
                      <a:pt x="3821" y="19887"/>
                    </a:lnTo>
                    <a:lnTo>
                      <a:pt x="3951" y="19724"/>
                    </a:lnTo>
                    <a:lnTo>
                      <a:pt x="4071" y="19561"/>
                    </a:lnTo>
                    <a:lnTo>
                      <a:pt x="4179" y="19387"/>
                    </a:lnTo>
                    <a:lnTo>
                      <a:pt x="15501" y="33"/>
                    </a:lnTo>
                    <a:lnTo>
                      <a:pt x="11604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g316c08ac72d_0_400"/>
              <p:cNvSpPr/>
              <p:nvPr/>
            </p:nvSpPr>
            <p:spPr>
              <a:xfrm>
                <a:off x="807200" y="2230875"/>
                <a:ext cx="308850" cy="534900"/>
              </a:xfrm>
              <a:custGeom>
                <a:rect b="b" l="l" r="r" t="t"/>
                <a:pathLst>
                  <a:path extrusionOk="0" h="21396" w="12354">
                    <a:moveTo>
                      <a:pt x="11604" y="0"/>
                    </a:moveTo>
                    <a:lnTo>
                      <a:pt x="282" y="19355"/>
                    </a:lnTo>
                    <a:lnTo>
                      <a:pt x="174" y="19561"/>
                    </a:lnTo>
                    <a:lnTo>
                      <a:pt x="87" y="19767"/>
                    </a:lnTo>
                    <a:lnTo>
                      <a:pt x="33" y="19963"/>
                    </a:lnTo>
                    <a:lnTo>
                      <a:pt x="0" y="20147"/>
                    </a:lnTo>
                    <a:lnTo>
                      <a:pt x="0" y="20321"/>
                    </a:lnTo>
                    <a:lnTo>
                      <a:pt x="22" y="20484"/>
                    </a:lnTo>
                    <a:lnTo>
                      <a:pt x="65" y="20646"/>
                    </a:lnTo>
                    <a:lnTo>
                      <a:pt x="87" y="20722"/>
                    </a:lnTo>
                    <a:lnTo>
                      <a:pt x="130" y="20788"/>
                    </a:lnTo>
                    <a:lnTo>
                      <a:pt x="217" y="20918"/>
                    </a:lnTo>
                    <a:lnTo>
                      <a:pt x="326" y="21037"/>
                    </a:lnTo>
                    <a:lnTo>
                      <a:pt x="456" y="21146"/>
                    </a:lnTo>
                    <a:lnTo>
                      <a:pt x="619" y="21222"/>
                    </a:lnTo>
                    <a:lnTo>
                      <a:pt x="793" y="21298"/>
                    </a:lnTo>
                    <a:lnTo>
                      <a:pt x="977" y="21352"/>
                    </a:lnTo>
                    <a:lnTo>
                      <a:pt x="1194" y="21385"/>
                    </a:lnTo>
                    <a:lnTo>
                      <a:pt x="1422" y="21395"/>
                    </a:lnTo>
                    <a:lnTo>
                      <a:pt x="1618" y="21385"/>
                    </a:lnTo>
                    <a:lnTo>
                      <a:pt x="1824" y="21363"/>
                    </a:lnTo>
                    <a:lnTo>
                      <a:pt x="1639" y="21330"/>
                    </a:lnTo>
                    <a:lnTo>
                      <a:pt x="1466" y="21276"/>
                    </a:lnTo>
                    <a:lnTo>
                      <a:pt x="1314" y="21211"/>
                    </a:lnTo>
                    <a:lnTo>
                      <a:pt x="1183" y="21124"/>
                    </a:lnTo>
                    <a:lnTo>
                      <a:pt x="1064" y="21037"/>
                    </a:lnTo>
                    <a:lnTo>
                      <a:pt x="966" y="20929"/>
                    </a:lnTo>
                    <a:lnTo>
                      <a:pt x="890" y="20809"/>
                    </a:lnTo>
                    <a:lnTo>
                      <a:pt x="825" y="20679"/>
                    </a:lnTo>
                    <a:lnTo>
                      <a:pt x="782" y="20538"/>
                    </a:lnTo>
                    <a:lnTo>
                      <a:pt x="749" y="20397"/>
                    </a:lnTo>
                    <a:lnTo>
                      <a:pt x="749" y="20245"/>
                    </a:lnTo>
                    <a:lnTo>
                      <a:pt x="760" y="20082"/>
                    </a:lnTo>
                    <a:lnTo>
                      <a:pt x="793" y="19908"/>
                    </a:lnTo>
                    <a:lnTo>
                      <a:pt x="847" y="19735"/>
                    </a:lnTo>
                    <a:lnTo>
                      <a:pt x="923" y="19550"/>
                    </a:lnTo>
                    <a:lnTo>
                      <a:pt x="1031" y="19366"/>
                    </a:lnTo>
                    <a:lnTo>
                      <a:pt x="12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g316c08ac72d_0_400"/>
              <p:cNvSpPr/>
              <p:nvPr/>
            </p:nvSpPr>
            <p:spPr>
              <a:xfrm>
                <a:off x="898925" y="2230600"/>
                <a:ext cx="302875" cy="516450"/>
              </a:xfrm>
              <a:custGeom>
                <a:rect b="b" l="l" r="r" t="t"/>
                <a:pathLst>
                  <a:path extrusionOk="0" h="20658" w="12115">
                    <a:moveTo>
                      <a:pt x="12017" y="0"/>
                    </a:moveTo>
                    <a:lnTo>
                      <a:pt x="0" y="20603"/>
                    </a:lnTo>
                    <a:lnTo>
                      <a:pt x="109" y="20657"/>
                    </a:lnTo>
                    <a:lnTo>
                      <a:pt x="12115" y="54"/>
                    </a:lnTo>
                    <a:lnTo>
                      <a:pt x="1201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g316c08ac72d_0_400"/>
              <p:cNvSpPr/>
              <p:nvPr/>
            </p:nvSpPr>
            <p:spPr>
              <a:xfrm>
                <a:off x="825375" y="2230325"/>
                <a:ext cx="301800" cy="514825"/>
              </a:xfrm>
              <a:custGeom>
                <a:rect b="b" l="l" r="r" t="t"/>
                <a:pathLst>
                  <a:path extrusionOk="0" h="20593" w="12072">
                    <a:moveTo>
                      <a:pt x="11974" y="0"/>
                    </a:moveTo>
                    <a:lnTo>
                      <a:pt x="0" y="20538"/>
                    </a:lnTo>
                    <a:lnTo>
                      <a:pt x="98" y="20592"/>
                    </a:lnTo>
                    <a:lnTo>
                      <a:pt x="12071" y="55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g316c08ac72d_0_400"/>
              <p:cNvSpPr/>
              <p:nvPr/>
            </p:nvSpPr>
            <p:spPr>
              <a:xfrm>
                <a:off x="835675" y="2230875"/>
                <a:ext cx="310225" cy="529200"/>
              </a:xfrm>
              <a:custGeom>
                <a:rect b="b" l="l" r="r" t="t"/>
                <a:pathLst>
                  <a:path extrusionOk="0" h="21168" w="12409">
                    <a:moveTo>
                      <a:pt x="12300" y="0"/>
                    </a:moveTo>
                    <a:lnTo>
                      <a:pt x="1" y="21102"/>
                    </a:lnTo>
                    <a:lnTo>
                      <a:pt x="110" y="21168"/>
                    </a:lnTo>
                    <a:lnTo>
                      <a:pt x="12408" y="65"/>
                    </a:lnTo>
                    <a:lnTo>
                      <a:pt x="12300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g316c08ac72d_0_400"/>
              <p:cNvSpPr/>
              <p:nvPr/>
            </p:nvSpPr>
            <p:spPr>
              <a:xfrm>
                <a:off x="851425" y="2230875"/>
                <a:ext cx="313200" cy="534900"/>
              </a:xfrm>
              <a:custGeom>
                <a:rect b="b" l="l" r="r" t="t"/>
                <a:pathLst>
                  <a:path extrusionOk="0" h="21396" w="12528">
                    <a:moveTo>
                      <a:pt x="12419" y="0"/>
                    </a:moveTo>
                    <a:lnTo>
                      <a:pt x="1" y="21330"/>
                    </a:lnTo>
                    <a:lnTo>
                      <a:pt x="98" y="21395"/>
                    </a:lnTo>
                    <a:lnTo>
                      <a:pt x="12527" y="65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g316c08ac72d_0_400"/>
              <p:cNvSpPr/>
              <p:nvPr/>
            </p:nvSpPr>
            <p:spPr>
              <a:xfrm>
                <a:off x="872875" y="2231125"/>
                <a:ext cx="310200" cy="529500"/>
              </a:xfrm>
              <a:custGeom>
                <a:rect b="b" l="l" r="r" t="t"/>
                <a:pathLst>
                  <a:path extrusionOk="0" h="21180" w="12408">
                    <a:moveTo>
                      <a:pt x="12310" y="1"/>
                    </a:moveTo>
                    <a:lnTo>
                      <a:pt x="0" y="21114"/>
                    </a:lnTo>
                    <a:lnTo>
                      <a:pt x="98" y="21179"/>
                    </a:lnTo>
                    <a:lnTo>
                      <a:pt x="12408" y="55"/>
                    </a:lnTo>
                    <a:lnTo>
                      <a:pt x="12310" y="1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g316c08ac72d_0_400"/>
              <p:cNvSpPr/>
              <p:nvPr/>
            </p:nvSpPr>
            <p:spPr>
              <a:xfrm>
                <a:off x="1300025" y="2828700"/>
                <a:ext cx="276000" cy="479025"/>
              </a:xfrm>
              <a:custGeom>
                <a:rect b="b" l="l" r="r" t="t"/>
                <a:pathLst>
                  <a:path extrusionOk="0" h="19161" w="11040">
                    <a:moveTo>
                      <a:pt x="8760" y="1"/>
                    </a:moveTo>
                    <a:lnTo>
                      <a:pt x="0" y="15198"/>
                    </a:lnTo>
                    <a:lnTo>
                      <a:pt x="2280" y="19160"/>
                    </a:lnTo>
                    <a:lnTo>
                      <a:pt x="11040" y="3963"/>
                    </a:lnTo>
                    <a:lnTo>
                      <a:pt x="8760" y="1"/>
                    </a:lnTo>
                    <a:close/>
                  </a:path>
                </a:pathLst>
              </a:custGeom>
              <a:solidFill>
                <a:srgbClr val="0A0A1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g316c08ac72d_0_400"/>
              <p:cNvSpPr/>
              <p:nvPr/>
            </p:nvSpPr>
            <p:spPr>
              <a:xfrm>
                <a:off x="1161075" y="2373875"/>
                <a:ext cx="622300" cy="1075775"/>
              </a:xfrm>
              <a:custGeom>
                <a:rect b="b" l="l" r="r" t="t"/>
                <a:pathLst>
                  <a:path extrusionOk="0" h="43031" w="24892">
                    <a:moveTo>
                      <a:pt x="9737" y="1"/>
                    </a:moveTo>
                    <a:lnTo>
                      <a:pt x="0" y="16707"/>
                    </a:lnTo>
                    <a:lnTo>
                      <a:pt x="15154" y="43030"/>
                    </a:lnTo>
                    <a:lnTo>
                      <a:pt x="24891" y="26324"/>
                    </a:lnTo>
                    <a:lnTo>
                      <a:pt x="9737" y="1"/>
                    </a:lnTo>
                    <a:close/>
                  </a:path>
                </a:pathLst>
              </a:custGeom>
              <a:solidFill>
                <a:srgbClr val="EE657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g316c08ac72d_0_400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h="26347" w="15165">
                    <a:moveTo>
                      <a:pt x="11" y="1"/>
                    </a:moveTo>
                    <a:lnTo>
                      <a:pt x="0" y="22"/>
                    </a:lnTo>
                    <a:lnTo>
                      <a:pt x="15154" y="26346"/>
                    </a:lnTo>
                    <a:lnTo>
                      <a:pt x="15165" y="263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g316c08ac72d_0_400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fill="none" h="26347" w="15165">
                    <a:moveTo>
                      <a:pt x="11" y="1"/>
                    </a:moveTo>
                    <a:lnTo>
                      <a:pt x="15165" y="26324"/>
                    </a:lnTo>
                    <a:lnTo>
                      <a:pt x="15165" y="26324"/>
                    </a:lnTo>
                    <a:lnTo>
                      <a:pt x="15154" y="2634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g316c08ac72d_0_400"/>
              <p:cNvSpPr/>
              <p:nvPr/>
            </p:nvSpPr>
            <p:spPr>
              <a:xfrm>
                <a:off x="1014800" y="2791525"/>
                <a:ext cx="525125" cy="719175"/>
              </a:xfrm>
              <a:custGeom>
                <a:rect b="b" l="l" r="r" t="t"/>
                <a:pathLst>
                  <a:path extrusionOk="0" h="28767" w="21005">
                    <a:moveTo>
                      <a:pt x="5851" y="1"/>
                    </a:moveTo>
                    <a:lnTo>
                      <a:pt x="5699" y="240"/>
                    </a:lnTo>
                    <a:lnTo>
                      <a:pt x="5688" y="261"/>
                    </a:lnTo>
                    <a:lnTo>
                      <a:pt x="5515" y="478"/>
                    </a:lnTo>
                    <a:lnTo>
                      <a:pt x="5493" y="500"/>
                    </a:lnTo>
                    <a:lnTo>
                      <a:pt x="5308" y="717"/>
                    </a:lnTo>
                    <a:lnTo>
                      <a:pt x="5287" y="739"/>
                    </a:lnTo>
                    <a:lnTo>
                      <a:pt x="5081" y="945"/>
                    </a:lnTo>
                    <a:lnTo>
                      <a:pt x="5070" y="956"/>
                    </a:lnTo>
                    <a:lnTo>
                      <a:pt x="4831" y="1162"/>
                    </a:lnTo>
                    <a:lnTo>
                      <a:pt x="4831" y="1173"/>
                    </a:lnTo>
                    <a:lnTo>
                      <a:pt x="4570" y="1368"/>
                    </a:lnTo>
                    <a:lnTo>
                      <a:pt x="4321" y="1542"/>
                    </a:lnTo>
                    <a:lnTo>
                      <a:pt x="4158" y="1640"/>
                    </a:lnTo>
                    <a:lnTo>
                      <a:pt x="4028" y="1727"/>
                    </a:lnTo>
                    <a:lnTo>
                      <a:pt x="3962" y="1759"/>
                    </a:lnTo>
                    <a:lnTo>
                      <a:pt x="3734" y="1879"/>
                    </a:lnTo>
                    <a:lnTo>
                      <a:pt x="3702" y="1890"/>
                    </a:lnTo>
                    <a:lnTo>
                      <a:pt x="3420" y="2031"/>
                    </a:lnTo>
                    <a:lnTo>
                      <a:pt x="3409" y="2031"/>
                    </a:lnTo>
                    <a:lnTo>
                      <a:pt x="3116" y="2150"/>
                    </a:lnTo>
                    <a:lnTo>
                      <a:pt x="3105" y="2150"/>
                    </a:lnTo>
                    <a:lnTo>
                      <a:pt x="2812" y="2248"/>
                    </a:lnTo>
                    <a:lnTo>
                      <a:pt x="2790" y="2259"/>
                    </a:lnTo>
                    <a:lnTo>
                      <a:pt x="2508" y="2335"/>
                    </a:lnTo>
                    <a:lnTo>
                      <a:pt x="2475" y="2335"/>
                    </a:lnTo>
                    <a:lnTo>
                      <a:pt x="2182" y="2389"/>
                    </a:lnTo>
                    <a:lnTo>
                      <a:pt x="1889" y="2432"/>
                    </a:lnTo>
                    <a:lnTo>
                      <a:pt x="1867" y="2432"/>
                    </a:lnTo>
                    <a:lnTo>
                      <a:pt x="1585" y="2443"/>
                    </a:lnTo>
                    <a:lnTo>
                      <a:pt x="1314" y="2421"/>
                    </a:lnTo>
                    <a:lnTo>
                      <a:pt x="1292" y="2421"/>
                    </a:lnTo>
                    <a:lnTo>
                      <a:pt x="1064" y="2389"/>
                    </a:lnTo>
                    <a:lnTo>
                      <a:pt x="1032" y="2378"/>
                    </a:lnTo>
                    <a:lnTo>
                      <a:pt x="825" y="2324"/>
                    </a:lnTo>
                    <a:lnTo>
                      <a:pt x="793" y="2313"/>
                    </a:lnTo>
                    <a:lnTo>
                      <a:pt x="608" y="2248"/>
                    </a:lnTo>
                    <a:lnTo>
                      <a:pt x="597" y="2237"/>
                    </a:lnTo>
                    <a:lnTo>
                      <a:pt x="500" y="2193"/>
                    </a:lnTo>
                    <a:lnTo>
                      <a:pt x="413" y="2139"/>
                    </a:lnTo>
                    <a:lnTo>
                      <a:pt x="304" y="2063"/>
                    </a:lnTo>
                    <a:lnTo>
                      <a:pt x="207" y="1965"/>
                    </a:lnTo>
                    <a:lnTo>
                      <a:pt x="163" y="1922"/>
                    </a:lnTo>
                    <a:lnTo>
                      <a:pt x="76" y="1824"/>
                    </a:lnTo>
                    <a:lnTo>
                      <a:pt x="0" y="1716"/>
                    </a:lnTo>
                    <a:lnTo>
                      <a:pt x="15154" y="28039"/>
                    </a:lnTo>
                    <a:lnTo>
                      <a:pt x="15230" y="28148"/>
                    </a:lnTo>
                    <a:lnTo>
                      <a:pt x="15317" y="28246"/>
                    </a:lnTo>
                    <a:lnTo>
                      <a:pt x="15360" y="28289"/>
                    </a:lnTo>
                    <a:lnTo>
                      <a:pt x="15458" y="28387"/>
                    </a:lnTo>
                    <a:lnTo>
                      <a:pt x="15567" y="28463"/>
                    </a:lnTo>
                    <a:lnTo>
                      <a:pt x="15577" y="28474"/>
                    </a:lnTo>
                    <a:lnTo>
                      <a:pt x="15740" y="28560"/>
                    </a:lnTo>
                    <a:lnTo>
                      <a:pt x="15751" y="28560"/>
                    </a:lnTo>
                    <a:lnTo>
                      <a:pt x="15773" y="28571"/>
                    </a:lnTo>
                    <a:lnTo>
                      <a:pt x="15881" y="28626"/>
                    </a:lnTo>
                    <a:lnTo>
                      <a:pt x="15946" y="28647"/>
                    </a:lnTo>
                    <a:lnTo>
                      <a:pt x="15979" y="28658"/>
                    </a:lnTo>
                    <a:lnTo>
                      <a:pt x="16012" y="28669"/>
                    </a:lnTo>
                    <a:lnTo>
                      <a:pt x="16142" y="28702"/>
                    </a:lnTo>
                    <a:lnTo>
                      <a:pt x="16185" y="28712"/>
                    </a:lnTo>
                    <a:lnTo>
                      <a:pt x="16218" y="28712"/>
                    </a:lnTo>
                    <a:lnTo>
                      <a:pt x="16261" y="28723"/>
                    </a:lnTo>
                    <a:lnTo>
                      <a:pt x="16381" y="28745"/>
                    </a:lnTo>
                    <a:lnTo>
                      <a:pt x="16446" y="28745"/>
                    </a:lnTo>
                    <a:lnTo>
                      <a:pt x="16468" y="28756"/>
                    </a:lnTo>
                    <a:lnTo>
                      <a:pt x="16500" y="28756"/>
                    </a:lnTo>
                    <a:lnTo>
                      <a:pt x="16609" y="28767"/>
                    </a:lnTo>
                    <a:lnTo>
                      <a:pt x="16847" y="28767"/>
                    </a:lnTo>
                    <a:lnTo>
                      <a:pt x="16967" y="28756"/>
                    </a:lnTo>
                    <a:lnTo>
                      <a:pt x="17086" y="28756"/>
                    </a:lnTo>
                    <a:lnTo>
                      <a:pt x="17206" y="28734"/>
                    </a:lnTo>
                    <a:lnTo>
                      <a:pt x="17336" y="28723"/>
                    </a:lnTo>
                    <a:lnTo>
                      <a:pt x="17347" y="28723"/>
                    </a:lnTo>
                    <a:lnTo>
                      <a:pt x="17455" y="28702"/>
                    </a:lnTo>
                    <a:lnTo>
                      <a:pt x="17586" y="28669"/>
                    </a:lnTo>
                    <a:lnTo>
                      <a:pt x="17629" y="28669"/>
                    </a:lnTo>
                    <a:lnTo>
                      <a:pt x="17662" y="28658"/>
                    </a:lnTo>
                    <a:lnTo>
                      <a:pt x="17716" y="28647"/>
                    </a:lnTo>
                    <a:lnTo>
                      <a:pt x="17846" y="28615"/>
                    </a:lnTo>
                    <a:lnTo>
                      <a:pt x="17944" y="28582"/>
                    </a:lnTo>
                    <a:lnTo>
                      <a:pt x="17966" y="28582"/>
                    </a:lnTo>
                    <a:lnTo>
                      <a:pt x="17976" y="28571"/>
                    </a:lnTo>
                    <a:lnTo>
                      <a:pt x="18107" y="28528"/>
                    </a:lnTo>
                    <a:lnTo>
                      <a:pt x="18237" y="28485"/>
                    </a:lnTo>
                    <a:lnTo>
                      <a:pt x="18259" y="28485"/>
                    </a:lnTo>
                    <a:lnTo>
                      <a:pt x="18280" y="28474"/>
                    </a:lnTo>
                    <a:lnTo>
                      <a:pt x="18356" y="28441"/>
                    </a:lnTo>
                    <a:lnTo>
                      <a:pt x="18476" y="28398"/>
                    </a:lnTo>
                    <a:lnTo>
                      <a:pt x="18563" y="28365"/>
                    </a:lnTo>
                    <a:lnTo>
                      <a:pt x="18573" y="28354"/>
                    </a:lnTo>
                    <a:lnTo>
                      <a:pt x="18595" y="28343"/>
                    </a:lnTo>
                    <a:lnTo>
                      <a:pt x="18715" y="28289"/>
                    </a:lnTo>
                    <a:lnTo>
                      <a:pt x="18845" y="28235"/>
                    </a:lnTo>
                    <a:lnTo>
                      <a:pt x="18867" y="28224"/>
                    </a:lnTo>
                    <a:lnTo>
                      <a:pt x="18888" y="28202"/>
                    </a:lnTo>
                    <a:lnTo>
                      <a:pt x="18986" y="28159"/>
                    </a:lnTo>
                    <a:lnTo>
                      <a:pt x="19116" y="28083"/>
                    </a:lnTo>
                    <a:lnTo>
                      <a:pt x="19181" y="28050"/>
                    </a:lnTo>
                    <a:lnTo>
                      <a:pt x="19203" y="28029"/>
                    </a:lnTo>
                    <a:lnTo>
                      <a:pt x="19312" y="27963"/>
                    </a:lnTo>
                    <a:lnTo>
                      <a:pt x="19474" y="27866"/>
                    </a:lnTo>
                    <a:lnTo>
                      <a:pt x="19496" y="27855"/>
                    </a:lnTo>
                    <a:lnTo>
                      <a:pt x="19724" y="27692"/>
                    </a:lnTo>
                    <a:lnTo>
                      <a:pt x="19865" y="27584"/>
                    </a:lnTo>
                    <a:lnTo>
                      <a:pt x="19985" y="27497"/>
                    </a:lnTo>
                    <a:lnTo>
                      <a:pt x="20093" y="27399"/>
                    </a:lnTo>
                    <a:lnTo>
                      <a:pt x="20202" y="27301"/>
                    </a:lnTo>
                    <a:lnTo>
                      <a:pt x="20223" y="27290"/>
                    </a:lnTo>
                    <a:lnTo>
                      <a:pt x="20234" y="27269"/>
                    </a:lnTo>
                    <a:lnTo>
                      <a:pt x="20310" y="27204"/>
                    </a:lnTo>
                    <a:lnTo>
                      <a:pt x="20419" y="27095"/>
                    </a:lnTo>
                    <a:lnTo>
                      <a:pt x="20441" y="27062"/>
                    </a:lnTo>
                    <a:lnTo>
                      <a:pt x="20473" y="27041"/>
                    </a:lnTo>
                    <a:lnTo>
                      <a:pt x="20516" y="26987"/>
                    </a:lnTo>
                    <a:lnTo>
                      <a:pt x="20614" y="26878"/>
                    </a:lnTo>
                    <a:lnTo>
                      <a:pt x="20647" y="26835"/>
                    </a:lnTo>
                    <a:lnTo>
                      <a:pt x="20668" y="26802"/>
                    </a:lnTo>
                    <a:lnTo>
                      <a:pt x="20701" y="26769"/>
                    </a:lnTo>
                    <a:lnTo>
                      <a:pt x="20788" y="26661"/>
                    </a:lnTo>
                    <a:lnTo>
                      <a:pt x="20842" y="26585"/>
                    </a:lnTo>
                    <a:lnTo>
                      <a:pt x="20853" y="26574"/>
                    </a:lnTo>
                    <a:lnTo>
                      <a:pt x="20864" y="26552"/>
                    </a:lnTo>
                    <a:lnTo>
                      <a:pt x="20929" y="26455"/>
                    </a:lnTo>
                    <a:lnTo>
                      <a:pt x="20994" y="26346"/>
                    </a:lnTo>
                    <a:lnTo>
                      <a:pt x="21005" y="26324"/>
                    </a:lnTo>
                    <a:lnTo>
                      <a:pt x="58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g316c08ac72d_0_400"/>
              <p:cNvSpPr/>
              <p:nvPr/>
            </p:nvSpPr>
            <p:spPr>
              <a:xfrm>
                <a:off x="1010725" y="2372800"/>
                <a:ext cx="393800" cy="479825"/>
              </a:xfrm>
              <a:custGeom>
                <a:rect b="b" l="l" r="r" t="t"/>
                <a:pathLst>
                  <a:path extrusionOk="0" h="19193" w="15752">
                    <a:moveTo>
                      <a:pt x="10074" y="0"/>
                    </a:moveTo>
                    <a:lnTo>
                      <a:pt x="348" y="16706"/>
                    </a:lnTo>
                    <a:lnTo>
                      <a:pt x="272" y="16837"/>
                    </a:lnTo>
                    <a:lnTo>
                      <a:pt x="218" y="16956"/>
                    </a:lnTo>
                    <a:lnTo>
                      <a:pt x="163" y="17086"/>
                    </a:lnTo>
                    <a:lnTo>
                      <a:pt x="109" y="17206"/>
                    </a:lnTo>
                    <a:lnTo>
                      <a:pt x="76" y="17325"/>
                    </a:lnTo>
                    <a:lnTo>
                      <a:pt x="44" y="17444"/>
                    </a:lnTo>
                    <a:lnTo>
                      <a:pt x="22" y="17553"/>
                    </a:lnTo>
                    <a:lnTo>
                      <a:pt x="11" y="17662"/>
                    </a:lnTo>
                    <a:lnTo>
                      <a:pt x="1" y="17781"/>
                    </a:lnTo>
                    <a:lnTo>
                      <a:pt x="1" y="17879"/>
                    </a:lnTo>
                    <a:lnTo>
                      <a:pt x="11" y="17987"/>
                    </a:lnTo>
                    <a:lnTo>
                      <a:pt x="22" y="18085"/>
                    </a:lnTo>
                    <a:lnTo>
                      <a:pt x="55" y="18183"/>
                    </a:lnTo>
                    <a:lnTo>
                      <a:pt x="76" y="18280"/>
                    </a:lnTo>
                    <a:lnTo>
                      <a:pt x="120" y="18367"/>
                    </a:lnTo>
                    <a:lnTo>
                      <a:pt x="163" y="18454"/>
                    </a:lnTo>
                    <a:lnTo>
                      <a:pt x="207" y="18541"/>
                    </a:lnTo>
                    <a:lnTo>
                      <a:pt x="272" y="18617"/>
                    </a:lnTo>
                    <a:lnTo>
                      <a:pt x="337" y="18693"/>
                    </a:lnTo>
                    <a:lnTo>
                      <a:pt x="402" y="18758"/>
                    </a:lnTo>
                    <a:lnTo>
                      <a:pt x="478" y="18823"/>
                    </a:lnTo>
                    <a:lnTo>
                      <a:pt x="565" y="18877"/>
                    </a:lnTo>
                    <a:lnTo>
                      <a:pt x="663" y="18942"/>
                    </a:lnTo>
                    <a:lnTo>
                      <a:pt x="760" y="18986"/>
                    </a:lnTo>
                    <a:lnTo>
                      <a:pt x="858" y="19029"/>
                    </a:lnTo>
                    <a:lnTo>
                      <a:pt x="967" y="19073"/>
                    </a:lnTo>
                    <a:lnTo>
                      <a:pt x="1086" y="19105"/>
                    </a:lnTo>
                    <a:lnTo>
                      <a:pt x="1205" y="19138"/>
                    </a:lnTo>
                    <a:lnTo>
                      <a:pt x="1336" y="19160"/>
                    </a:lnTo>
                    <a:lnTo>
                      <a:pt x="1466" y="19170"/>
                    </a:lnTo>
                    <a:lnTo>
                      <a:pt x="1607" y="19181"/>
                    </a:lnTo>
                    <a:lnTo>
                      <a:pt x="1748" y="19192"/>
                    </a:lnTo>
                    <a:lnTo>
                      <a:pt x="2041" y="19181"/>
                    </a:lnTo>
                    <a:lnTo>
                      <a:pt x="2345" y="19138"/>
                    </a:lnTo>
                    <a:lnTo>
                      <a:pt x="2660" y="19084"/>
                    </a:lnTo>
                    <a:lnTo>
                      <a:pt x="2964" y="19008"/>
                    </a:lnTo>
                    <a:lnTo>
                      <a:pt x="3268" y="18899"/>
                    </a:lnTo>
                    <a:lnTo>
                      <a:pt x="3583" y="18780"/>
                    </a:lnTo>
                    <a:lnTo>
                      <a:pt x="3876" y="18639"/>
                    </a:lnTo>
                    <a:lnTo>
                      <a:pt x="4169" y="18487"/>
                    </a:lnTo>
                    <a:lnTo>
                      <a:pt x="4462" y="18313"/>
                    </a:lnTo>
                    <a:lnTo>
                      <a:pt x="4733" y="18117"/>
                    </a:lnTo>
                    <a:lnTo>
                      <a:pt x="4994" y="17922"/>
                    </a:lnTo>
                    <a:lnTo>
                      <a:pt x="5233" y="17705"/>
                    </a:lnTo>
                    <a:lnTo>
                      <a:pt x="5461" y="17477"/>
                    </a:lnTo>
                    <a:lnTo>
                      <a:pt x="5667" y="17238"/>
                    </a:lnTo>
                    <a:lnTo>
                      <a:pt x="5862" y="16999"/>
                    </a:lnTo>
                    <a:lnTo>
                      <a:pt x="6014" y="16750"/>
                    </a:lnTo>
                    <a:lnTo>
                      <a:pt x="1575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FD798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g316c08ac72d_0_400"/>
              <p:cNvSpPr/>
              <p:nvPr/>
            </p:nvSpPr>
            <p:spPr>
              <a:xfrm>
                <a:off x="1084000" y="2821375"/>
                <a:ext cx="7625" cy="1650"/>
              </a:xfrm>
              <a:custGeom>
                <a:rect b="b" l="l" r="r" t="t"/>
                <a:pathLst>
                  <a:path extrusionOk="0" h="66" w="305">
                    <a:moveTo>
                      <a:pt x="261" y="1"/>
                    </a:moveTo>
                    <a:lnTo>
                      <a:pt x="131" y="22"/>
                    </a:lnTo>
                    <a:lnTo>
                      <a:pt x="0" y="33"/>
                    </a:lnTo>
                    <a:lnTo>
                      <a:pt x="142" y="55"/>
                    </a:lnTo>
                    <a:lnTo>
                      <a:pt x="304" y="66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g316c08ac72d_0_400"/>
              <p:cNvSpPr/>
              <p:nvPr/>
            </p:nvSpPr>
            <p:spPr>
              <a:xfrm>
                <a:off x="1061475" y="2373075"/>
                <a:ext cx="326225" cy="449150"/>
              </a:xfrm>
              <a:custGeom>
                <a:rect b="b" l="l" r="r" t="t"/>
                <a:pathLst>
                  <a:path extrusionOk="0" h="17966" w="13049">
                    <a:moveTo>
                      <a:pt x="9770" y="0"/>
                    </a:moveTo>
                    <a:lnTo>
                      <a:pt x="239" y="16283"/>
                    </a:lnTo>
                    <a:lnTo>
                      <a:pt x="152" y="16446"/>
                    </a:lnTo>
                    <a:lnTo>
                      <a:pt x="87" y="16598"/>
                    </a:lnTo>
                    <a:lnTo>
                      <a:pt x="44" y="16739"/>
                    </a:lnTo>
                    <a:lnTo>
                      <a:pt x="11" y="16891"/>
                    </a:lnTo>
                    <a:lnTo>
                      <a:pt x="0" y="17021"/>
                    </a:lnTo>
                    <a:lnTo>
                      <a:pt x="0" y="17151"/>
                    </a:lnTo>
                    <a:lnTo>
                      <a:pt x="22" y="17281"/>
                    </a:lnTo>
                    <a:lnTo>
                      <a:pt x="66" y="17390"/>
                    </a:lnTo>
                    <a:lnTo>
                      <a:pt x="120" y="17499"/>
                    </a:lnTo>
                    <a:lnTo>
                      <a:pt x="185" y="17596"/>
                    </a:lnTo>
                    <a:lnTo>
                      <a:pt x="272" y="17694"/>
                    </a:lnTo>
                    <a:lnTo>
                      <a:pt x="369" y="17770"/>
                    </a:lnTo>
                    <a:lnTo>
                      <a:pt x="478" y="17835"/>
                    </a:lnTo>
                    <a:lnTo>
                      <a:pt x="608" y="17889"/>
                    </a:lnTo>
                    <a:lnTo>
                      <a:pt x="749" y="17933"/>
                    </a:lnTo>
                    <a:lnTo>
                      <a:pt x="901" y="17965"/>
                    </a:lnTo>
                    <a:lnTo>
                      <a:pt x="1032" y="17954"/>
                    </a:lnTo>
                    <a:lnTo>
                      <a:pt x="1162" y="17933"/>
                    </a:lnTo>
                    <a:lnTo>
                      <a:pt x="1336" y="17889"/>
                    </a:lnTo>
                    <a:lnTo>
                      <a:pt x="1509" y="17835"/>
                    </a:lnTo>
                    <a:lnTo>
                      <a:pt x="1683" y="17770"/>
                    </a:lnTo>
                    <a:lnTo>
                      <a:pt x="1857" y="17705"/>
                    </a:lnTo>
                    <a:lnTo>
                      <a:pt x="2030" y="17618"/>
                    </a:lnTo>
                    <a:lnTo>
                      <a:pt x="2204" y="17531"/>
                    </a:lnTo>
                    <a:lnTo>
                      <a:pt x="2367" y="17433"/>
                    </a:lnTo>
                    <a:lnTo>
                      <a:pt x="2519" y="17336"/>
                    </a:lnTo>
                    <a:lnTo>
                      <a:pt x="2671" y="17227"/>
                    </a:lnTo>
                    <a:lnTo>
                      <a:pt x="2823" y="17108"/>
                    </a:lnTo>
                    <a:lnTo>
                      <a:pt x="2964" y="16988"/>
                    </a:lnTo>
                    <a:lnTo>
                      <a:pt x="3094" y="16858"/>
                    </a:lnTo>
                    <a:lnTo>
                      <a:pt x="3214" y="16728"/>
                    </a:lnTo>
                    <a:lnTo>
                      <a:pt x="3322" y="16587"/>
                    </a:lnTo>
                    <a:lnTo>
                      <a:pt x="3431" y="16456"/>
                    </a:lnTo>
                    <a:lnTo>
                      <a:pt x="3517" y="16305"/>
                    </a:lnTo>
                    <a:lnTo>
                      <a:pt x="13048" y="22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g316c08ac72d_0_400"/>
              <p:cNvSpPr/>
              <p:nvPr/>
            </p:nvSpPr>
            <p:spPr>
              <a:xfrm>
                <a:off x="1045725" y="2372800"/>
                <a:ext cx="260025" cy="450225"/>
              </a:xfrm>
              <a:custGeom>
                <a:rect b="b" l="l" r="r" t="t"/>
                <a:pathLst>
                  <a:path extrusionOk="0" h="18009" w="10401">
                    <a:moveTo>
                      <a:pt x="9770" y="0"/>
                    </a:moveTo>
                    <a:lnTo>
                      <a:pt x="240" y="16294"/>
                    </a:lnTo>
                    <a:lnTo>
                      <a:pt x="142" y="16467"/>
                    </a:lnTo>
                    <a:lnTo>
                      <a:pt x="77" y="16641"/>
                    </a:lnTo>
                    <a:lnTo>
                      <a:pt x="33" y="16804"/>
                    </a:lnTo>
                    <a:lnTo>
                      <a:pt x="1" y="16956"/>
                    </a:lnTo>
                    <a:lnTo>
                      <a:pt x="1" y="17108"/>
                    </a:lnTo>
                    <a:lnTo>
                      <a:pt x="23" y="17249"/>
                    </a:lnTo>
                    <a:lnTo>
                      <a:pt x="55" y="17379"/>
                    </a:lnTo>
                    <a:lnTo>
                      <a:pt x="109" y="17499"/>
                    </a:lnTo>
                    <a:lnTo>
                      <a:pt x="185" y="17607"/>
                    </a:lnTo>
                    <a:lnTo>
                      <a:pt x="283" y="17705"/>
                    </a:lnTo>
                    <a:lnTo>
                      <a:pt x="392" y="17792"/>
                    </a:lnTo>
                    <a:lnTo>
                      <a:pt x="522" y="17868"/>
                    </a:lnTo>
                    <a:lnTo>
                      <a:pt x="663" y="17922"/>
                    </a:lnTo>
                    <a:lnTo>
                      <a:pt x="826" y="17965"/>
                    </a:lnTo>
                    <a:lnTo>
                      <a:pt x="1010" y="17998"/>
                    </a:lnTo>
                    <a:lnTo>
                      <a:pt x="1206" y="18009"/>
                    </a:lnTo>
                    <a:lnTo>
                      <a:pt x="1369" y="17998"/>
                    </a:lnTo>
                    <a:lnTo>
                      <a:pt x="1531" y="17976"/>
                    </a:lnTo>
                    <a:lnTo>
                      <a:pt x="1379" y="17944"/>
                    </a:lnTo>
                    <a:lnTo>
                      <a:pt x="1238" y="17900"/>
                    </a:lnTo>
                    <a:lnTo>
                      <a:pt x="1108" y="17846"/>
                    </a:lnTo>
                    <a:lnTo>
                      <a:pt x="999" y="17781"/>
                    </a:lnTo>
                    <a:lnTo>
                      <a:pt x="902" y="17705"/>
                    </a:lnTo>
                    <a:lnTo>
                      <a:pt x="815" y="17607"/>
                    </a:lnTo>
                    <a:lnTo>
                      <a:pt x="750" y="17510"/>
                    </a:lnTo>
                    <a:lnTo>
                      <a:pt x="696" y="17401"/>
                    </a:lnTo>
                    <a:lnTo>
                      <a:pt x="652" y="17292"/>
                    </a:lnTo>
                    <a:lnTo>
                      <a:pt x="630" y="17162"/>
                    </a:lnTo>
                    <a:lnTo>
                      <a:pt x="630" y="17032"/>
                    </a:lnTo>
                    <a:lnTo>
                      <a:pt x="641" y="16902"/>
                    </a:lnTo>
                    <a:lnTo>
                      <a:pt x="674" y="16750"/>
                    </a:lnTo>
                    <a:lnTo>
                      <a:pt x="717" y="16609"/>
                    </a:lnTo>
                    <a:lnTo>
                      <a:pt x="782" y="16457"/>
                    </a:lnTo>
                    <a:lnTo>
                      <a:pt x="869" y="16294"/>
                    </a:lnTo>
                    <a:lnTo>
                      <a:pt x="10400" y="11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g316c08ac72d_0_400"/>
              <p:cNvSpPr/>
              <p:nvPr/>
            </p:nvSpPr>
            <p:spPr>
              <a:xfrm>
                <a:off x="1123075" y="2372525"/>
                <a:ext cx="254850" cy="434775"/>
              </a:xfrm>
              <a:custGeom>
                <a:rect b="b" l="l" r="r" t="t"/>
                <a:pathLst>
                  <a:path extrusionOk="0" h="17391" w="10194">
                    <a:moveTo>
                      <a:pt x="10107" y="0"/>
                    </a:moveTo>
                    <a:lnTo>
                      <a:pt x="1" y="17336"/>
                    </a:lnTo>
                    <a:lnTo>
                      <a:pt x="87" y="17390"/>
                    </a:lnTo>
                    <a:lnTo>
                      <a:pt x="10193" y="55"/>
                    </a:lnTo>
                    <a:lnTo>
                      <a:pt x="1010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g316c08ac72d_0_400"/>
              <p:cNvSpPr/>
              <p:nvPr/>
            </p:nvSpPr>
            <p:spPr>
              <a:xfrm>
                <a:off x="1060925" y="2372525"/>
                <a:ext cx="254050" cy="433150"/>
              </a:xfrm>
              <a:custGeom>
                <a:rect b="b" l="l" r="r" t="t"/>
                <a:pathLst>
                  <a:path extrusionOk="0" h="17326" w="10162">
                    <a:moveTo>
                      <a:pt x="10074" y="0"/>
                    </a:moveTo>
                    <a:lnTo>
                      <a:pt x="1" y="17271"/>
                    </a:lnTo>
                    <a:lnTo>
                      <a:pt x="88" y="17325"/>
                    </a:lnTo>
                    <a:lnTo>
                      <a:pt x="1016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g316c08ac72d_0_400"/>
              <p:cNvSpPr/>
              <p:nvPr/>
            </p:nvSpPr>
            <p:spPr>
              <a:xfrm>
                <a:off x="1069875" y="2373075"/>
                <a:ext cx="260825" cy="445075"/>
              </a:xfrm>
              <a:custGeom>
                <a:rect b="b" l="l" r="r" t="t"/>
                <a:pathLst>
                  <a:path extrusionOk="0" h="17803" w="10433">
                    <a:moveTo>
                      <a:pt x="10346" y="0"/>
                    </a:moveTo>
                    <a:lnTo>
                      <a:pt x="1" y="17748"/>
                    </a:lnTo>
                    <a:lnTo>
                      <a:pt x="88" y="17803"/>
                    </a:lnTo>
                    <a:lnTo>
                      <a:pt x="10433" y="44"/>
                    </a:lnTo>
                    <a:lnTo>
                      <a:pt x="1034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g316c08ac72d_0_400"/>
              <p:cNvSpPr/>
              <p:nvPr/>
            </p:nvSpPr>
            <p:spPr>
              <a:xfrm>
                <a:off x="1082900" y="2373075"/>
                <a:ext cx="263550" cy="449950"/>
              </a:xfrm>
              <a:custGeom>
                <a:rect b="b" l="l" r="r" t="t"/>
                <a:pathLst>
                  <a:path extrusionOk="0" h="17998" w="10542">
                    <a:moveTo>
                      <a:pt x="10454" y="0"/>
                    </a:moveTo>
                    <a:lnTo>
                      <a:pt x="1" y="17944"/>
                    </a:lnTo>
                    <a:lnTo>
                      <a:pt x="88" y="17998"/>
                    </a:lnTo>
                    <a:lnTo>
                      <a:pt x="10541" y="44"/>
                    </a:lnTo>
                    <a:lnTo>
                      <a:pt x="1045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g316c08ac72d_0_400"/>
              <p:cNvSpPr/>
              <p:nvPr/>
            </p:nvSpPr>
            <p:spPr>
              <a:xfrm>
                <a:off x="1101100" y="2373075"/>
                <a:ext cx="261075" cy="445625"/>
              </a:xfrm>
              <a:custGeom>
                <a:rect b="b" l="l" r="r" t="t"/>
                <a:pathLst>
                  <a:path extrusionOk="0" h="17825" w="10443">
                    <a:moveTo>
                      <a:pt x="10356" y="0"/>
                    </a:moveTo>
                    <a:lnTo>
                      <a:pt x="0" y="17770"/>
                    </a:lnTo>
                    <a:lnTo>
                      <a:pt x="76" y="17824"/>
                    </a:lnTo>
                    <a:lnTo>
                      <a:pt x="10443" y="54"/>
                    </a:lnTo>
                    <a:lnTo>
                      <a:pt x="1035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g316c08ac72d_0_400"/>
              <p:cNvSpPr/>
              <p:nvPr/>
            </p:nvSpPr>
            <p:spPr>
              <a:xfrm>
                <a:off x="1460400" y="2875925"/>
                <a:ext cx="232325" cy="403025"/>
              </a:xfrm>
              <a:custGeom>
                <a:rect b="b" l="l" r="r" t="t"/>
                <a:pathLst>
                  <a:path extrusionOk="0" h="16121" w="9293">
                    <a:moveTo>
                      <a:pt x="7371" y="1"/>
                    </a:moveTo>
                    <a:lnTo>
                      <a:pt x="0" y="12788"/>
                    </a:lnTo>
                    <a:lnTo>
                      <a:pt x="1922" y="16120"/>
                    </a:lnTo>
                    <a:lnTo>
                      <a:pt x="9292" y="3333"/>
                    </a:lnTo>
                    <a:lnTo>
                      <a:pt x="7371" y="1"/>
                    </a:lnTo>
                    <a:close/>
                  </a:path>
                </a:pathLst>
              </a:custGeom>
              <a:solidFill>
                <a:srgbClr val="EF3F3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g316c08ac72d_0_400"/>
              <p:cNvSpPr/>
              <p:nvPr/>
            </p:nvSpPr>
            <p:spPr>
              <a:xfrm>
                <a:off x="1305975" y="2454475"/>
                <a:ext cx="552825" cy="955550"/>
              </a:xfrm>
              <a:custGeom>
                <a:rect b="b" l="l" r="r" t="t"/>
                <a:pathLst>
                  <a:path extrusionOk="0" h="38222" w="22113">
                    <a:moveTo>
                      <a:pt x="8652" y="1"/>
                    </a:moveTo>
                    <a:lnTo>
                      <a:pt x="1" y="14829"/>
                    </a:lnTo>
                    <a:lnTo>
                      <a:pt x="13461" y="38222"/>
                    </a:lnTo>
                    <a:lnTo>
                      <a:pt x="22113" y="23383"/>
                    </a:lnTo>
                    <a:lnTo>
                      <a:pt x="8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g316c08ac72d_0_400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h="23416" w="13472">
                    <a:moveTo>
                      <a:pt x="11" y="1"/>
                    </a:moveTo>
                    <a:lnTo>
                      <a:pt x="0" y="22"/>
                    </a:lnTo>
                    <a:lnTo>
                      <a:pt x="13460" y="23415"/>
                    </a:lnTo>
                    <a:lnTo>
                      <a:pt x="13471" y="2339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g316c08ac72d_0_400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fill="none" h="23416" w="13472">
                    <a:moveTo>
                      <a:pt x="11" y="1"/>
                    </a:moveTo>
                    <a:lnTo>
                      <a:pt x="13471" y="23394"/>
                    </a:lnTo>
                    <a:lnTo>
                      <a:pt x="13471" y="23394"/>
                    </a:lnTo>
                    <a:lnTo>
                      <a:pt x="13460" y="23415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g316c08ac72d_0_400"/>
              <p:cNvSpPr/>
              <p:nvPr/>
            </p:nvSpPr>
            <p:spPr>
              <a:xfrm>
                <a:off x="1176000" y="2825175"/>
                <a:ext cx="466525" cy="639125"/>
              </a:xfrm>
              <a:custGeom>
                <a:rect b="b" l="l" r="r" t="t"/>
                <a:pathLst>
                  <a:path extrusionOk="0" h="25565" w="18661">
                    <a:moveTo>
                      <a:pt x="5200" y="1"/>
                    </a:moveTo>
                    <a:lnTo>
                      <a:pt x="5059" y="229"/>
                    </a:lnTo>
                    <a:lnTo>
                      <a:pt x="5059" y="240"/>
                    </a:lnTo>
                    <a:lnTo>
                      <a:pt x="4907" y="435"/>
                    </a:lnTo>
                    <a:lnTo>
                      <a:pt x="4885" y="457"/>
                    </a:lnTo>
                    <a:lnTo>
                      <a:pt x="4722" y="641"/>
                    </a:lnTo>
                    <a:lnTo>
                      <a:pt x="4701" y="663"/>
                    </a:lnTo>
                    <a:lnTo>
                      <a:pt x="4516" y="847"/>
                    </a:lnTo>
                    <a:lnTo>
                      <a:pt x="4505" y="858"/>
                    </a:lnTo>
                    <a:lnTo>
                      <a:pt x="4288" y="1043"/>
                    </a:lnTo>
                    <a:lnTo>
                      <a:pt x="4060" y="1227"/>
                    </a:lnTo>
                    <a:lnTo>
                      <a:pt x="3843" y="1379"/>
                    </a:lnTo>
                    <a:lnTo>
                      <a:pt x="3702" y="1466"/>
                    </a:lnTo>
                    <a:lnTo>
                      <a:pt x="3582" y="1542"/>
                    </a:lnTo>
                    <a:lnTo>
                      <a:pt x="3528" y="1575"/>
                    </a:lnTo>
                    <a:lnTo>
                      <a:pt x="3322" y="1683"/>
                    </a:lnTo>
                    <a:lnTo>
                      <a:pt x="3300" y="1694"/>
                    </a:lnTo>
                    <a:lnTo>
                      <a:pt x="3040" y="1814"/>
                    </a:lnTo>
                    <a:lnTo>
                      <a:pt x="3029" y="1814"/>
                    </a:lnTo>
                    <a:lnTo>
                      <a:pt x="2779" y="1911"/>
                    </a:lnTo>
                    <a:lnTo>
                      <a:pt x="2757" y="1922"/>
                    </a:lnTo>
                    <a:lnTo>
                      <a:pt x="2497" y="2009"/>
                    </a:lnTo>
                    <a:lnTo>
                      <a:pt x="2486" y="2009"/>
                    </a:lnTo>
                    <a:lnTo>
                      <a:pt x="2226" y="2074"/>
                    </a:lnTo>
                    <a:lnTo>
                      <a:pt x="2204" y="2085"/>
                    </a:lnTo>
                    <a:lnTo>
                      <a:pt x="1943" y="2139"/>
                    </a:lnTo>
                    <a:lnTo>
                      <a:pt x="1683" y="2161"/>
                    </a:lnTo>
                    <a:lnTo>
                      <a:pt x="1661" y="2172"/>
                    </a:lnTo>
                    <a:lnTo>
                      <a:pt x="1411" y="2172"/>
                    </a:lnTo>
                    <a:lnTo>
                      <a:pt x="1173" y="2161"/>
                    </a:lnTo>
                    <a:lnTo>
                      <a:pt x="1151" y="2161"/>
                    </a:lnTo>
                    <a:lnTo>
                      <a:pt x="945" y="2128"/>
                    </a:lnTo>
                    <a:lnTo>
                      <a:pt x="923" y="2128"/>
                    </a:lnTo>
                    <a:lnTo>
                      <a:pt x="738" y="2074"/>
                    </a:lnTo>
                    <a:lnTo>
                      <a:pt x="706" y="2063"/>
                    </a:lnTo>
                    <a:lnTo>
                      <a:pt x="543" y="2009"/>
                    </a:lnTo>
                    <a:lnTo>
                      <a:pt x="532" y="1998"/>
                    </a:lnTo>
                    <a:lnTo>
                      <a:pt x="369" y="1911"/>
                    </a:lnTo>
                    <a:lnTo>
                      <a:pt x="272" y="1835"/>
                    </a:lnTo>
                    <a:lnTo>
                      <a:pt x="185" y="1759"/>
                    </a:lnTo>
                    <a:lnTo>
                      <a:pt x="141" y="1716"/>
                    </a:lnTo>
                    <a:lnTo>
                      <a:pt x="65" y="1629"/>
                    </a:lnTo>
                    <a:lnTo>
                      <a:pt x="0" y="1531"/>
                    </a:lnTo>
                    <a:lnTo>
                      <a:pt x="0" y="1531"/>
                    </a:lnTo>
                    <a:lnTo>
                      <a:pt x="13461" y="24913"/>
                    </a:lnTo>
                    <a:lnTo>
                      <a:pt x="13526" y="25011"/>
                    </a:lnTo>
                    <a:lnTo>
                      <a:pt x="13602" y="25098"/>
                    </a:lnTo>
                    <a:lnTo>
                      <a:pt x="13645" y="25141"/>
                    </a:lnTo>
                    <a:lnTo>
                      <a:pt x="13732" y="25217"/>
                    </a:lnTo>
                    <a:lnTo>
                      <a:pt x="13830" y="25293"/>
                    </a:lnTo>
                    <a:lnTo>
                      <a:pt x="13841" y="25293"/>
                    </a:lnTo>
                    <a:lnTo>
                      <a:pt x="13982" y="25380"/>
                    </a:lnTo>
                    <a:lnTo>
                      <a:pt x="13993" y="25380"/>
                    </a:lnTo>
                    <a:lnTo>
                      <a:pt x="14003" y="25391"/>
                    </a:lnTo>
                    <a:lnTo>
                      <a:pt x="14112" y="25434"/>
                    </a:lnTo>
                    <a:lnTo>
                      <a:pt x="14166" y="25456"/>
                    </a:lnTo>
                    <a:lnTo>
                      <a:pt x="14199" y="25467"/>
                    </a:lnTo>
                    <a:lnTo>
                      <a:pt x="14220" y="25467"/>
                    </a:lnTo>
                    <a:lnTo>
                      <a:pt x="14340" y="25499"/>
                    </a:lnTo>
                    <a:lnTo>
                      <a:pt x="14383" y="25510"/>
                    </a:lnTo>
                    <a:lnTo>
                      <a:pt x="14405" y="25510"/>
                    </a:lnTo>
                    <a:lnTo>
                      <a:pt x="14448" y="25521"/>
                    </a:lnTo>
                    <a:lnTo>
                      <a:pt x="14546" y="25543"/>
                    </a:lnTo>
                    <a:lnTo>
                      <a:pt x="14633" y="25543"/>
                    </a:lnTo>
                    <a:lnTo>
                      <a:pt x="14655" y="25554"/>
                    </a:lnTo>
                    <a:lnTo>
                      <a:pt x="14763" y="25554"/>
                    </a:lnTo>
                    <a:lnTo>
                      <a:pt x="14861" y="25565"/>
                    </a:lnTo>
                    <a:lnTo>
                      <a:pt x="14969" y="25565"/>
                    </a:lnTo>
                    <a:lnTo>
                      <a:pt x="15078" y="25554"/>
                    </a:lnTo>
                    <a:lnTo>
                      <a:pt x="15143" y="25554"/>
                    </a:lnTo>
                    <a:lnTo>
                      <a:pt x="15187" y="25543"/>
                    </a:lnTo>
                    <a:lnTo>
                      <a:pt x="15295" y="25532"/>
                    </a:lnTo>
                    <a:lnTo>
                      <a:pt x="15404" y="25521"/>
                    </a:lnTo>
                    <a:lnTo>
                      <a:pt x="15512" y="25499"/>
                    </a:lnTo>
                    <a:lnTo>
                      <a:pt x="15621" y="25478"/>
                    </a:lnTo>
                    <a:lnTo>
                      <a:pt x="15664" y="25467"/>
                    </a:lnTo>
                    <a:lnTo>
                      <a:pt x="15686" y="25467"/>
                    </a:lnTo>
                    <a:lnTo>
                      <a:pt x="15740" y="25456"/>
                    </a:lnTo>
                    <a:lnTo>
                      <a:pt x="15860" y="25423"/>
                    </a:lnTo>
                    <a:lnTo>
                      <a:pt x="15946" y="25402"/>
                    </a:lnTo>
                    <a:lnTo>
                      <a:pt x="15957" y="25391"/>
                    </a:lnTo>
                    <a:lnTo>
                      <a:pt x="15968" y="25391"/>
                    </a:lnTo>
                    <a:lnTo>
                      <a:pt x="16088" y="25347"/>
                    </a:lnTo>
                    <a:lnTo>
                      <a:pt x="16196" y="25315"/>
                    </a:lnTo>
                    <a:lnTo>
                      <a:pt x="16218" y="25304"/>
                    </a:lnTo>
                    <a:lnTo>
                      <a:pt x="16240" y="25304"/>
                    </a:lnTo>
                    <a:lnTo>
                      <a:pt x="16305" y="25271"/>
                    </a:lnTo>
                    <a:lnTo>
                      <a:pt x="16413" y="25228"/>
                    </a:lnTo>
                    <a:lnTo>
                      <a:pt x="16489" y="25195"/>
                    </a:lnTo>
                    <a:lnTo>
                      <a:pt x="16500" y="25195"/>
                    </a:lnTo>
                    <a:lnTo>
                      <a:pt x="16522" y="25185"/>
                    </a:lnTo>
                    <a:lnTo>
                      <a:pt x="16619" y="25141"/>
                    </a:lnTo>
                    <a:lnTo>
                      <a:pt x="16739" y="25087"/>
                    </a:lnTo>
                    <a:lnTo>
                      <a:pt x="16761" y="25076"/>
                    </a:lnTo>
                    <a:lnTo>
                      <a:pt x="16782" y="25065"/>
                    </a:lnTo>
                    <a:lnTo>
                      <a:pt x="16869" y="25022"/>
                    </a:lnTo>
                    <a:lnTo>
                      <a:pt x="16989" y="24957"/>
                    </a:lnTo>
                    <a:lnTo>
                      <a:pt x="17043" y="24924"/>
                    </a:lnTo>
                    <a:lnTo>
                      <a:pt x="17065" y="24913"/>
                    </a:lnTo>
                    <a:lnTo>
                      <a:pt x="17162" y="24848"/>
                    </a:lnTo>
                    <a:lnTo>
                      <a:pt x="17303" y="24761"/>
                    </a:lnTo>
                    <a:lnTo>
                      <a:pt x="17325" y="24750"/>
                    </a:lnTo>
                    <a:lnTo>
                      <a:pt x="17520" y="24609"/>
                    </a:lnTo>
                    <a:lnTo>
                      <a:pt x="17651" y="24512"/>
                    </a:lnTo>
                    <a:lnTo>
                      <a:pt x="17748" y="24436"/>
                    </a:lnTo>
                    <a:lnTo>
                      <a:pt x="17759" y="24425"/>
                    </a:lnTo>
                    <a:lnTo>
                      <a:pt x="17857" y="24349"/>
                    </a:lnTo>
                    <a:lnTo>
                      <a:pt x="17955" y="24262"/>
                    </a:lnTo>
                    <a:lnTo>
                      <a:pt x="17965" y="24251"/>
                    </a:lnTo>
                    <a:lnTo>
                      <a:pt x="17976" y="24229"/>
                    </a:lnTo>
                    <a:lnTo>
                      <a:pt x="18041" y="24175"/>
                    </a:lnTo>
                    <a:lnTo>
                      <a:pt x="18139" y="24077"/>
                    </a:lnTo>
                    <a:lnTo>
                      <a:pt x="18161" y="24045"/>
                    </a:lnTo>
                    <a:lnTo>
                      <a:pt x="18183" y="24023"/>
                    </a:lnTo>
                    <a:lnTo>
                      <a:pt x="18226" y="23980"/>
                    </a:lnTo>
                    <a:lnTo>
                      <a:pt x="18313" y="23882"/>
                    </a:lnTo>
                    <a:lnTo>
                      <a:pt x="18345" y="23839"/>
                    </a:lnTo>
                    <a:lnTo>
                      <a:pt x="18367" y="23817"/>
                    </a:lnTo>
                    <a:lnTo>
                      <a:pt x="18389" y="23784"/>
                    </a:lnTo>
                    <a:lnTo>
                      <a:pt x="18465" y="23697"/>
                    </a:lnTo>
                    <a:lnTo>
                      <a:pt x="18519" y="23621"/>
                    </a:lnTo>
                    <a:lnTo>
                      <a:pt x="18530" y="23611"/>
                    </a:lnTo>
                    <a:lnTo>
                      <a:pt x="18530" y="23600"/>
                    </a:lnTo>
                    <a:lnTo>
                      <a:pt x="18595" y="23502"/>
                    </a:lnTo>
                    <a:lnTo>
                      <a:pt x="18649" y="23415"/>
                    </a:lnTo>
                    <a:lnTo>
                      <a:pt x="18660" y="23394"/>
                    </a:lnTo>
                    <a:lnTo>
                      <a:pt x="5200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g316c08ac72d_0_400"/>
              <p:cNvSpPr/>
              <p:nvPr/>
            </p:nvSpPr>
            <p:spPr>
              <a:xfrm>
                <a:off x="1172475" y="2453675"/>
                <a:ext cx="349825" cy="425800"/>
              </a:xfrm>
              <a:custGeom>
                <a:rect b="b" l="l" r="r" t="t"/>
                <a:pathLst>
                  <a:path extrusionOk="0" h="17032" w="13993">
                    <a:moveTo>
                      <a:pt x="8956" y="0"/>
                    </a:moveTo>
                    <a:lnTo>
                      <a:pt x="304" y="14828"/>
                    </a:lnTo>
                    <a:lnTo>
                      <a:pt x="185" y="15056"/>
                    </a:lnTo>
                    <a:lnTo>
                      <a:pt x="98" y="15273"/>
                    </a:lnTo>
                    <a:lnTo>
                      <a:pt x="44" y="15479"/>
                    </a:lnTo>
                    <a:lnTo>
                      <a:pt x="11" y="15686"/>
                    </a:lnTo>
                    <a:lnTo>
                      <a:pt x="0" y="15783"/>
                    </a:lnTo>
                    <a:lnTo>
                      <a:pt x="0" y="15881"/>
                    </a:lnTo>
                    <a:lnTo>
                      <a:pt x="11" y="15968"/>
                    </a:lnTo>
                    <a:lnTo>
                      <a:pt x="22" y="16055"/>
                    </a:lnTo>
                    <a:lnTo>
                      <a:pt x="44" y="16142"/>
                    </a:lnTo>
                    <a:lnTo>
                      <a:pt x="65" y="16228"/>
                    </a:lnTo>
                    <a:lnTo>
                      <a:pt x="98" y="16304"/>
                    </a:lnTo>
                    <a:lnTo>
                      <a:pt x="141" y="16380"/>
                    </a:lnTo>
                    <a:lnTo>
                      <a:pt x="185" y="16456"/>
                    </a:lnTo>
                    <a:lnTo>
                      <a:pt x="239" y="16522"/>
                    </a:lnTo>
                    <a:lnTo>
                      <a:pt x="293" y="16587"/>
                    </a:lnTo>
                    <a:lnTo>
                      <a:pt x="358" y="16652"/>
                    </a:lnTo>
                    <a:lnTo>
                      <a:pt x="424" y="16706"/>
                    </a:lnTo>
                    <a:lnTo>
                      <a:pt x="499" y="16760"/>
                    </a:lnTo>
                    <a:lnTo>
                      <a:pt x="586" y="16815"/>
                    </a:lnTo>
                    <a:lnTo>
                      <a:pt x="673" y="16858"/>
                    </a:lnTo>
                    <a:lnTo>
                      <a:pt x="858" y="16934"/>
                    </a:lnTo>
                    <a:lnTo>
                      <a:pt x="1064" y="16988"/>
                    </a:lnTo>
                    <a:lnTo>
                      <a:pt x="1303" y="17021"/>
                    </a:lnTo>
                    <a:lnTo>
                      <a:pt x="1552" y="17032"/>
                    </a:lnTo>
                    <a:lnTo>
                      <a:pt x="1813" y="17032"/>
                    </a:lnTo>
                    <a:lnTo>
                      <a:pt x="2084" y="16999"/>
                    </a:lnTo>
                    <a:lnTo>
                      <a:pt x="2356" y="16945"/>
                    </a:lnTo>
                    <a:lnTo>
                      <a:pt x="2627" y="16869"/>
                    </a:lnTo>
                    <a:lnTo>
                      <a:pt x="2909" y="16782"/>
                    </a:lnTo>
                    <a:lnTo>
                      <a:pt x="3181" y="16674"/>
                    </a:lnTo>
                    <a:lnTo>
                      <a:pt x="3441" y="16543"/>
                    </a:lnTo>
                    <a:lnTo>
                      <a:pt x="3702" y="16413"/>
                    </a:lnTo>
                    <a:lnTo>
                      <a:pt x="3962" y="16250"/>
                    </a:lnTo>
                    <a:lnTo>
                      <a:pt x="4201" y="16087"/>
                    </a:lnTo>
                    <a:lnTo>
                      <a:pt x="4429" y="15903"/>
                    </a:lnTo>
                    <a:lnTo>
                      <a:pt x="4646" y="15718"/>
                    </a:lnTo>
                    <a:lnTo>
                      <a:pt x="4852" y="15512"/>
                    </a:lnTo>
                    <a:lnTo>
                      <a:pt x="5037" y="15306"/>
                    </a:lnTo>
                    <a:lnTo>
                      <a:pt x="5200" y="15089"/>
                    </a:lnTo>
                    <a:lnTo>
                      <a:pt x="5341" y="14861"/>
                    </a:lnTo>
                    <a:lnTo>
                      <a:pt x="13992" y="33"/>
                    </a:lnTo>
                    <a:lnTo>
                      <a:pt x="8956" y="0"/>
                    </a:lnTo>
                    <a:close/>
                  </a:path>
                </a:pathLst>
              </a:custGeom>
              <a:solidFill>
                <a:srgbClr val="7A99C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g316c08ac72d_0_400"/>
              <p:cNvSpPr/>
              <p:nvPr/>
            </p:nvSpPr>
            <p:spPr>
              <a:xfrm>
                <a:off x="1237600" y="2851775"/>
                <a:ext cx="6525" cy="1650"/>
              </a:xfrm>
              <a:custGeom>
                <a:rect b="b" l="l" r="r" t="t"/>
                <a:pathLst>
                  <a:path extrusionOk="0" h="66" w="261">
                    <a:moveTo>
                      <a:pt x="228" y="1"/>
                    </a:moveTo>
                    <a:lnTo>
                      <a:pt x="109" y="22"/>
                    </a:lnTo>
                    <a:lnTo>
                      <a:pt x="0" y="44"/>
                    </a:lnTo>
                    <a:lnTo>
                      <a:pt x="131" y="55"/>
                    </a:lnTo>
                    <a:lnTo>
                      <a:pt x="261" y="66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g316c08ac72d_0_400"/>
              <p:cNvSpPr/>
              <p:nvPr/>
            </p:nvSpPr>
            <p:spPr>
              <a:xfrm>
                <a:off x="1217525" y="2453675"/>
                <a:ext cx="289575" cy="399200"/>
              </a:xfrm>
              <a:custGeom>
                <a:rect b="b" l="l" r="r" t="t"/>
                <a:pathLst>
                  <a:path extrusionOk="0" h="15968" w="11583">
                    <a:moveTo>
                      <a:pt x="8673" y="0"/>
                    </a:moveTo>
                    <a:lnTo>
                      <a:pt x="206" y="14470"/>
                    </a:lnTo>
                    <a:lnTo>
                      <a:pt x="130" y="14611"/>
                    </a:lnTo>
                    <a:lnTo>
                      <a:pt x="76" y="14741"/>
                    </a:lnTo>
                    <a:lnTo>
                      <a:pt x="33" y="14872"/>
                    </a:lnTo>
                    <a:lnTo>
                      <a:pt x="11" y="15002"/>
                    </a:lnTo>
                    <a:lnTo>
                      <a:pt x="0" y="15121"/>
                    </a:lnTo>
                    <a:lnTo>
                      <a:pt x="0" y="15241"/>
                    </a:lnTo>
                    <a:lnTo>
                      <a:pt x="22" y="15349"/>
                    </a:lnTo>
                    <a:lnTo>
                      <a:pt x="54" y="15447"/>
                    </a:lnTo>
                    <a:lnTo>
                      <a:pt x="109" y="15545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26" y="15783"/>
                    </a:lnTo>
                    <a:lnTo>
                      <a:pt x="423" y="15849"/>
                    </a:lnTo>
                    <a:lnTo>
                      <a:pt x="543" y="15892"/>
                    </a:lnTo>
                    <a:lnTo>
                      <a:pt x="662" y="15935"/>
                    </a:lnTo>
                    <a:lnTo>
                      <a:pt x="803" y="15968"/>
                    </a:lnTo>
                    <a:lnTo>
                      <a:pt x="912" y="15946"/>
                    </a:lnTo>
                    <a:lnTo>
                      <a:pt x="1031" y="15925"/>
                    </a:lnTo>
                    <a:lnTo>
                      <a:pt x="1194" y="15892"/>
                    </a:lnTo>
                    <a:lnTo>
                      <a:pt x="1346" y="15838"/>
                    </a:lnTo>
                    <a:lnTo>
                      <a:pt x="1498" y="15783"/>
                    </a:lnTo>
                    <a:lnTo>
                      <a:pt x="1650" y="15729"/>
                    </a:lnTo>
                    <a:lnTo>
                      <a:pt x="1802" y="15653"/>
                    </a:lnTo>
                    <a:lnTo>
                      <a:pt x="1954" y="15577"/>
                    </a:lnTo>
                    <a:lnTo>
                      <a:pt x="2095" y="15490"/>
                    </a:lnTo>
                    <a:lnTo>
                      <a:pt x="2236" y="15393"/>
                    </a:lnTo>
                    <a:lnTo>
                      <a:pt x="2377" y="15306"/>
                    </a:lnTo>
                    <a:lnTo>
                      <a:pt x="2508" y="15197"/>
                    </a:lnTo>
                    <a:lnTo>
                      <a:pt x="2627" y="15089"/>
                    </a:lnTo>
                    <a:lnTo>
                      <a:pt x="2746" y="14980"/>
                    </a:lnTo>
                    <a:lnTo>
                      <a:pt x="2855" y="14861"/>
                    </a:lnTo>
                    <a:lnTo>
                      <a:pt x="2953" y="14741"/>
                    </a:lnTo>
                    <a:lnTo>
                      <a:pt x="3040" y="14611"/>
                    </a:lnTo>
                    <a:lnTo>
                      <a:pt x="3126" y="14492"/>
                    </a:lnTo>
                    <a:lnTo>
                      <a:pt x="11583" y="22"/>
                    </a:lnTo>
                    <a:lnTo>
                      <a:pt x="8673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g316c08ac72d_0_400"/>
              <p:cNvSpPr/>
              <p:nvPr/>
            </p:nvSpPr>
            <p:spPr>
              <a:xfrm>
                <a:off x="1203675" y="2453675"/>
                <a:ext cx="230700" cy="399475"/>
              </a:xfrm>
              <a:custGeom>
                <a:rect b="b" l="l" r="r" t="t"/>
                <a:pathLst>
                  <a:path extrusionOk="0" h="15979" w="9228">
                    <a:moveTo>
                      <a:pt x="8674" y="0"/>
                    </a:moveTo>
                    <a:lnTo>
                      <a:pt x="207" y="14470"/>
                    </a:lnTo>
                    <a:lnTo>
                      <a:pt x="120" y="14622"/>
                    </a:lnTo>
                    <a:lnTo>
                      <a:pt x="66" y="14774"/>
                    </a:lnTo>
                    <a:lnTo>
                      <a:pt x="22" y="14915"/>
                    </a:lnTo>
                    <a:lnTo>
                      <a:pt x="0" y="15056"/>
                    </a:lnTo>
                    <a:lnTo>
                      <a:pt x="0" y="15186"/>
                    </a:lnTo>
                    <a:lnTo>
                      <a:pt x="11" y="15306"/>
                    </a:lnTo>
                    <a:lnTo>
                      <a:pt x="44" y="15425"/>
                    </a:lnTo>
                    <a:lnTo>
                      <a:pt x="87" y="15534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37" y="15794"/>
                    </a:lnTo>
                    <a:lnTo>
                      <a:pt x="456" y="15859"/>
                    </a:lnTo>
                    <a:lnTo>
                      <a:pt x="587" y="15914"/>
                    </a:lnTo>
                    <a:lnTo>
                      <a:pt x="728" y="15946"/>
                    </a:lnTo>
                    <a:lnTo>
                      <a:pt x="891" y="15979"/>
                    </a:lnTo>
                    <a:lnTo>
                      <a:pt x="1205" y="15979"/>
                    </a:lnTo>
                    <a:lnTo>
                      <a:pt x="1357" y="15968"/>
                    </a:lnTo>
                    <a:lnTo>
                      <a:pt x="1216" y="15935"/>
                    </a:lnTo>
                    <a:lnTo>
                      <a:pt x="1097" y="15892"/>
                    </a:lnTo>
                    <a:lnTo>
                      <a:pt x="977" y="15849"/>
                    </a:lnTo>
                    <a:lnTo>
                      <a:pt x="880" y="15783"/>
                    </a:lnTo>
                    <a:lnTo>
                      <a:pt x="793" y="15718"/>
                    </a:lnTo>
                    <a:lnTo>
                      <a:pt x="717" y="15631"/>
                    </a:lnTo>
                    <a:lnTo>
                      <a:pt x="663" y="15545"/>
                    </a:lnTo>
                    <a:lnTo>
                      <a:pt x="608" y="15447"/>
                    </a:lnTo>
                    <a:lnTo>
                      <a:pt x="576" y="15349"/>
                    </a:lnTo>
                    <a:lnTo>
                      <a:pt x="554" y="15241"/>
                    </a:lnTo>
                    <a:lnTo>
                      <a:pt x="554" y="15121"/>
                    </a:lnTo>
                    <a:lnTo>
                      <a:pt x="565" y="15002"/>
                    </a:lnTo>
                    <a:lnTo>
                      <a:pt x="587" y="14872"/>
                    </a:lnTo>
                    <a:lnTo>
                      <a:pt x="630" y="14741"/>
                    </a:lnTo>
                    <a:lnTo>
                      <a:pt x="684" y="14611"/>
                    </a:lnTo>
                    <a:lnTo>
                      <a:pt x="760" y="14470"/>
                    </a:lnTo>
                    <a:lnTo>
                      <a:pt x="9227" y="0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g316c08ac72d_0_400"/>
              <p:cNvSpPr/>
              <p:nvPr/>
            </p:nvSpPr>
            <p:spPr>
              <a:xfrm>
                <a:off x="1272050" y="2453400"/>
                <a:ext cx="226375" cy="385925"/>
              </a:xfrm>
              <a:custGeom>
                <a:rect b="b" l="l" r="r" t="t"/>
                <a:pathLst>
                  <a:path extrusionOk="0" h="15437" w="9055">
                    <a:moveTo>
                      <a:pt x="8978" y="0"/>
                    </a:moveTo>
                    <a:lnTo>
                      <a:pt x="1" y="15393"/>
                    </a:lnTo>
                    <a:lnTo>
                      <a:pt x="88" y="15436"/>
                    </a:lnTo>
                    <a:lnTo>
                      <a:pt x="9054" y="44"/>
                    </a:lnTo>
                    <a:lnTo>
                      <a:pt x="8978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g316c08ac72d_0_400"/>
              <p:cNvSpPr/>
              <p:nvPr/>
            </p:nvSpPr>
            <p:spPr>
              <a:xfrm>
                <a:off x="1217250" y="2453125"/>
                <a:ext cx="225525" cy="384825"/>
              </a:xfrm>
              <a:custGeom>
                <a:rect b="b" l="l" r="r" t="t"/>
                <a:pathLst>
                  <a:path extrusionOk="0" h="15393" w="9021">
                    <a:moveTo>
                      <a:pt x="8945" y="0"/>
                    </a:moveTo>
                    <a:lnTo>
                      <a:pt x="0" y="15350"/>
                    </a:lnTo>
                    <a:lnTo>
                      <a:pt x="76" y="15393"/>
                    </a:lnTo>
                    <a:lnTo>
                      <a:pt x="9021" y="44"/>
                    </a:lnTo>
                    <a:lnTo>
                      <a:pt x="8945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g316c08ac72d_0_400"/>
              <p:cNvSpPr/>
              <p:nvPr/>
            </p:nvSpPr>
            <p:spPr>
              <a:xfrm>
                <a:off x="1224850" y="2453675"/>
                <a:ext cx="231775" cy="395400"/>
              </a:xfrm>
              <a:custGeom>
                <a:rect b="b" l="l" r="r" t="t"/>
                <a:pathLst>
                  <a:path extrusionOk="0" h="15816" w="9271">
                    <a:moveTo>
                      <a:pt x="9194" y="0"/>
                    </a:moveTo>
                    <a:lnTo>
                      <a:pt x="0" y="15773"/>
                    </a:lnTo>
                    <a:lnTo>
                      <a:pt x="76" y="15816"/>
                    </a:lnTo>
                    <a:lnTo>
                      <a:pt x="9270" y="44"/>
                    </a:lnTo>
                    <a:lnTo>
                      <a:pt x="919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g316c08ac72d_0_400"/>
              <p:cNvSpPr/>
              <p:nvPr/>
            </p:nvSpPr>
            <p:spPr>
              <a:xfrm>
                <a:off x="1236500" y="2453675"/>
                <a:ext cx="234225" cy="399750"/>
              </a:xfrm>
              <a:custGeom>
                <a:rect b="b" l="l" r="r" t="t"/>
                <a:pathLst>
                  <a:path extrusionOk="0" h="15990" w="9369">
                    <a:moveTo>
                      <a:pt x="9293" y="0"/>
                    </a:moveTo>
                    <a:lnTo>
                      <a:pt x="1" y="15935"/>
                    </a:lnTo>
                    <a:lnTo>
                      <a:pt x="77" y="15990"/>
                    </a:lnTo>
                    <a:lnTo>
                      <a:pt x="9369" y="44"/>
                    </a:lnTo>
                    <a:lnTo>
                      <a:pt x="9293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g316c08ac72d_0_400"/>
              <p:cNvSpPr/>
              <p:nvPr/>
            </p:nvSpPr>
            <p:spPr>
              <a:xfrm>
                <a:off x="1252525" y="2453675"/>
                <a:ext cx="232050" cy="395675"/>
              </a:xfrm>
              <a:custGeom>
                <a:rect b="b" l="l" r="r" t="t"/>
                <a:pathLst>
                  <a:path extrusionOk="0" h="15827" w="9282">
                    <a:moveTo>
                      <a:pt x="9206" y="0"/>
                    </a:moveTo>
                    <a:lnTo>
                      <a:pt x="0" y="15783"/>
                    </a:lnTo>
                    <a:lnTo>
                      <a:pt x="76" y="15827"/>
                    </a:lnTo>
                    <a:lnTo>
                      <a:pt x="9282" y="44"/>
                    </a:lnTo>
                    <a:lnTo>
                      <a:pt x="920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g316c08ac72d_0_400"/>
              <p:cNvSpPr/>
              <p:nvPr/>
            </p:nvSpPr>
            <p:spPr>
              <a:xfrm>
                <a:off x="1571675" y="2900350"/>
                <a:ext cx="206525" cy="357975"/>
              </a:xfrm>
              <a:custGeom>
                <a:rect b="b" l="l" r="r" t="t"/>
                <a:pathLst>
                  <a:path extrusionOk="0" h="14319" w="8261">
                    <a:moveTo>
                      <a:pt x="6557" y="1"/>
                    </a:moveTo>
                    <a:lnTo>
                      <a:pt x="0" y="11355"/>
                    </a:lnTo>
                    <a:lnTo>
                      <a:pt x="1715" y="14318"/>
                    </a:lnTo>
                    <a:lnTo>
                      <a:pt x="8261" y="2964"/>
                    </a:lnTo>
                    <a:lnTo>
                      <a:pt x="6557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5" name="Google Shape;1025;g316c08ac72d_0_400"/>
            <p:cNvSpPr/>
            <p:nvPr/>
          </p:nvSpPr>
          <p:spPr>
            <a:xfrm>
              <a:off x="6222575" y="2279600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g316c08ac72d_0_400"/>
            <p:cNvSpPr/>
            <p:nvPr/>
          </p:nvSpPr>
          <p:spPr>
            <a:xfrm>
              <a:off x="5481500" y="3181175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g316c08ac72d_0_400"/>
            <p:cNvSpPr/>
            <p:nvPr/>
          </p:nvSpPr>
          <p:spPr>
            <a:xfrm>
              <a:off x="5367975" y="3919513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8" name="Google Shape;1028;g316c08ac72d_0_400"/>
          <p:cNvSpPr txBox="1"/>
          <p:nvPr>
            <p:ph idx="4294967295" type="ctrTitle"/>
          </p:nvPr>
        </p:nvSpPr>
        <p:spPr>
          <a:xfrm>
            <a:off x="609600" y="1867367"/>
            <a:ext cx="5342700" cy="2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Fira Sans Extra Condensed"/>
              <a:buNone/>
            </a:pPr>
            <a:r>
              <a:rPr b="1" i="0" lang="pt-BR" sz="67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Composição do IDERO</a:t>
            </a:r>
            <a:endParaRPr b="1" i="0" sz="67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029" name="Google Shape;1029;g316c08ac72d_0_400"/>
          <p:cNvSpPr txBox="1"/>
          <p:nvPr>
            <p:ph idx="4294967295" type="subTitle"/>
          </p:nvPr>
        </p:nvSpPr>
        <p:spPr>
          <a:xfrm>
            <a:off x="609600" y="4333633"/>
            <a:ext cx="41496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19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Fórmula de cálculo</a:t>
            </a:r>
            <a:endParaRPr b="0" i="0" sz="19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Roboto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316c08ac72d_0_452"/>
          <p:cNvSpPr txBox="1"/>
          <p:nvPr/>
        </p:nvSpPr>
        <p:spPr>
          <a:xfrm>
            <a:off x="609600" y="582737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Índice de Desenvolvimento Educacional – IDERO: </a:t>
            </a:r>
            <a:endParaRPr b="1" i="0" sz="28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035" name="Google Shape;1035;g316c08ac72d_0_452"/>
          <p:cNvGrpSpPr/>
          <p:nvPr/>
        </p:nvGrpSpPr>
        <p:grpSpPr>
          <a:xfrm>
            <a:off x="1814465" y="1480162"/>
            <a:ext cx="2267636" cy="2416643"/>
            <a:chOff x="1371300" y="1922325"/>
            <a:chExt cx="1971000" cy="1687600"/>
          </a:xfrm>
        </p:grpSpPr>
        <p:cxnSp>
          <p:nvCxnSpPr>
            <p:cNvPr id="1036" name="Google Shape;1036;g316c08ac72d_0_452"/>
            <p:cNvCxnSpPr/>
            <p:nvPr/>
          </p:nvCxnSpPr>
          <p:spPr>
            <a:xfrm>
              <a:off x="2763350" y="23488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1037" name="Google Shape;1037;g316c08ac72d_0_452"/>
            <p:cNvGrpSpPr/>
            <p:nvPr/>
          </p:nvGrpSpPr>
          <p:grpSpPr>
            <a:xfrm>
              <a:off x="1371300" y="1922325"/>
              <a:ext cx="1971000" cy="785100"/>
              <a:chOff x="1447500" y="1922325"/>
              <a:chExt cx="1971000" cy="785100"/>
            </a:xfrm>
          </p:grpSpPr>
          <p:sp>
            <p:nvSpPr>
              <p:cNvPr id="1038" name="Google Shape;1038;g316c08ac72d_0_452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g316c08ac72d_0_452"/>
              <p:cNvSpPr txBox="1"/>
              <p:nvPr/>
            </p:nvSpPr>
            <p:spPr>
              <a:xfrm>
                <a:off x="2313800" y="2086675"/>
                <a:ext cx="1045800" cy="3870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IQA 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40" name="Google Shape;1040;g316c08ac72d_0_452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0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0.5</a:t>
                </a:r>
                <a:endParaRPr b="0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041" name="Google Shape;1041;g316c08ac72d_0_452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042" name="Google Shape;1042;g316c08ac72d_0_452"/>
            <p:cNvSpPr txBox="1"/>
            <p:nvPr/>
          </p:nvSpPr>
          <p:spPr>
            <a:xfrm>
              <a:off x="1465156" y="2967025"/>
              <a:ext cx="1815000" cy="6429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da Alfabetização (SAERO 2º ano)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43" name="Google Shape;1043;g316c08ac72d_0_452"/>
          <p:cNvSpPr/>
          <p:nvPr/>
        </p:nvSpPr>
        <p:spPr>
          <a:xfrm>
            <a:off x="300200" y="1637721"/>
            <a:ext cx="1062300" cy="6771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IDERO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4" name="Google Shape;1044;g316c08ac72d_0_452"/>
          <p:cNvSpPr/>
          <p:nvPr/>
        </p:nvSpPr>
        <p:spPr>
          <a:xfrm>
            <a:off x="1436167" y="1864521"/>
            <a:ext cx="304800" cy="2235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g316c08ac72d_0_452"/>
          <p:cNvSpPr/>
          <p:nvPr/>
        </p:nvSpPr>
        <p:spPr>
          <a:xfrm>
            <a:off x="4116800" y="1838188"/>
            <a:ext cx="304800" cy="330900"/>
          </a:xfrm>
          <a:prstGeom prst="mathPlus">
            <a:avLst>
              <a:gd fmla="val 23520" name="adj1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6" name="Google Shape;1046;g316c08ac72d_0_452"/>
          <p:cNvGrpSpPr/>
          <p:nvPr/>
        </p:nvGrpSpPr>
        <p:grpSpPr>
          <a:xfrm>
            <a:off x="4456057" y="1480124"/>
            <a:ext cx="2267635" cy="2416457"/>
            <a:chOff x="3733500" y="1922325"/>
            <a:chExt cx="1971000" cy="1812388"/>
          </a:xfrm>
        </p:grpSpPr>
        <p:cxnSp>
          <p:nvCxnSpPr>
            <p:cNvPr id="1047" name="Google Shape;1047;g316c08ac72d_0_452"/>
            <p:cNvCxnSpPr/>
            <p:nvPr/>
          </p:nvCxnSpPr>
          <p:spPr>
            <a:xfrm>
              <a:off x="5097800" y="23782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048" name="Google Shape;1048;g316c08ac72d_0_452"/>
            <p:cNvSpPr txBox="1"/>
            <p:nvPr/>
          </p:nvSpPr>
          <p:spPr>
            <a:xfrm>
              <a:off x="3827357" y="3050413"/>
              <a:ext cx="1787100" cy="6843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do Fundamenta</a:t>
              </a:r>
              <a:r>
                <a:rPr b="0" i="0" lang="pt-BR" sz="14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l</a:t>
              </a:r>
              <a:br>
                <a:rPr b="0" i="0" lang="pt-BR" sz="14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</a:br>
              <a:r>
                <a:rPr b="0" i="0" lang="pt-BR" sz="1600" u="none" cap="none" strike="noStrike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(SAERO 5º ano)</a:t>
              </a:r>
              <a:endParaRPr b="0" i="0" sz="14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049" name="Google Shape;1049;g316c08ac72d_0_452"/>
            <p:cNvGrpSpPr/>
            <p:nvPr/>
          </p:nvGrpSpPr>
          <p:grpSpPr>
            <a:xfrm>
              <a:off x="3733500" y="1922325"/>
              <a:ext cx="1971000" cy="785100"/>
              <a:chOff x="1447500" y="1922325"/>
              <a:chExt cx="1971000" cy="785100"/>
            </a:xfrm>
          </p:grpSpPr>
          <p:sp>
            <p:nvSpPr>
              <p:cNvPr id="1050" name="Google Shape;1050;g316c08ac72d_0_452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g316c08ac72d_0_452"/>
              <p:cNvSpPr txBox="1"/>
              <p:nvPr/>
            </p:nvSpPr>
            <p:spPr>
              <a:xfrm>
                <a:off x="2436189" y="2086675"/>
                <a:ext cx="923400" cy="4155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IQF 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52" name="Google Shape;1052;g316c08ac72d_0_452"/>
              <p:cNvSpPr/>
              <p:nvPr/>
            </p:nvSpPr>
            <p:spPr>
              <a:xfrm>
                <a:off x="1541357" y="2040475"/>
                <a:ext cx="6210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0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0.45</a:t>
                </a:r>
                <a:endParaRPr b="0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053" name="Google Shape;1053;g316c08ac72d_0_452"/>
              <p:cNvSpPr/>
              <p:nvPr/>
            </p:nvSpPr>
            <p:spPr>
              <a:xfrm>
                <a:off x="2184974" y="218572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sp>
        <p:nvSpPr>
          <p:cNvPr id="1054" name="Google Shape;1054;g316c08ac72d_0_452"/>
          <p:cNvSpPr/>
          <p:nvPr/>
        </p:nvSpPr>
        <p:spPr>
          <a:xfrm>
            <a:off x="6758417" y="1838188"/>
            <a:ext cx="304800" cy="330900"/>
          </a:xfrm>
          <a:prstGeom prst="mathPlus">
            <a:avLst>
              <a:gd fmla="val 23520" name="adj1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5" name="Google Shape;1055;g316c08ac72d_0_452"/>
          <p:cNvGrpSpPr/>
          <p:nvPr/>
        </p:nvGrpSpPr>
        <p:grpSpPr>
          <a:xfrm>
            <a:off x="7097657" y="1480124"/>
            <a:ext cx="2267635" cy="2612068"/>
            <a:chOff x="3733500" y="1922325"/>
            <a:chExt cx="1971000" cy="1959100"/>
          </a:xfrm>
        </p:grpSpPr>
        <p:cxnSp>
          <p:nvCxnSpPr>
            <p:cNvPr id="1056" name="Google Shape;1056;g316c08ac72d_0_452"/>
            <p:cNvCxnSpPr/>
            <p:nvPr/>
          </p:nvCxnSpPr>
          <p:spPr>
            <a:xfrm>
              <a:off x="5097800" y="23782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057" name="Google Shape;1057;g316c08ac72d_0_452"/>
            <p:cNvSpPr txBox="1"/>
            <p:nvPr/>
          </p:nvSpPr>
          <p:spPr>
            <a:xfrm>
              <a:off x="3827362" y="2967025"/>
              <a:ext cx="1787100" cy="914400"/>
            </a:xfrm>
            <a:prstGeom prst="rect">
              <a:avLst/>
            </a:prstGeom>
            <a:solidFill>
              <a:srgbClr val="70627C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Média da taxa de aprovação nas cinco primeiras séries do ensino fundamental de cinco anos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058" name="Google Shape;1058;g316c08ac72d_0_452"/>
            <p:cNvGrpSpPr/>
            <p:nvPr/>
          </p:nvGrpSpPr>
          <p:grpSpPr>
            <a:xfrm>
              <a:off x="3733500" y="1922325"/>
              <a:ext cx="1971000" cy="785100"/>
              <a:chOff x="1447500" y="1922325"/>
              <a:chExt cx="1971000" cy="785100"/>
            </a:xfrm>
          </p:grpSpPr>
          <p:sp>
            <p:nvSpPr>
              <p:cNvPr id="1059" name="Google Shape;1059;g316c08ac72d_0_452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g316c08ac72d_0_452"/>
              <p:cNvSpPr txBox="1"/>
              <p:nvPr/>
            </p:nvSpPr>
            <p:spPr>
              <a:xfrm>
                <a:off x="2436190" y="2086675"/>
                <a:ext cx="923400" cy="415500"/>
              </a:xfrm>
              <a:prstGeom prst="rect">
                <a:avLst/>
              </a:prstGeom>
              <a:solidFill>
                <a:srgbClr val="70627C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A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61" name="Google Shape;1061;g316c08ac72d_0_452"/>
              <p:cNvSpPr/>
              <p:nvPr/>
            </p:nvSpPr>
            <p:spPr>
              <a:xfrm>
                <a:off x="1541359" y="2040475"/>
                <a:ext cx="6210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0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0.04</a:t>
                </a:r>
                <a:endParaRPr b="0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062" name="Google Shape;1062;g316c08ac72d_0_452"/>
              <p:cNvSpPr/>
              <p:nvPr/>
            </p:nvSpPr>
            <p:spPr>
              <a:xfrm>
                <a:off x="2184989" y="218572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grpSp>
        <p:nvGrpSpPr>
          <p:cNvPr id="1063" name="Google Shape;1063;g316c08ac72d_0_452"/>
          <p:cNvGrpSpPr/>
          <p:nvPr/>
        </p:nvGrpSpPr>
        <p:grpSpPr>
          <a:xfrm>
            <a:off x="9399782" y="1480124"/>
            <a:ext cx="2607000" cy="2612068"/>
            <a:chOff x="7060413" y="1922325"/>
            <a:chExt cx="1955299" cy="1959100"/>
          </a:xfrm>
        </p:grpSpPr>
        <p:sp>
          <p:nvSpPr>
            <p:cNvPr id="1064" name="Google Shape;1064;g316c08ac72d_0_452"/>
            <p:cNvSpPr/>
            <p:nvPr/>
          </p:nvSpPr>
          <p:spPr>
            <a:xfrm>
              <a:off x="7060413" y="2190825"/>
              <a:ext cx="228600" cy="248100"/>
            </a:xfrm>
            <a:prstGeom prst="mathPlus">
              <a:avLst>
                <a:gd fmla="val 23520" name="adj1"/>
              </a:avLst>
            </a:prstGeom>
            <a:solidFill>
              <a:srgbClr val="D9D9D9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5" name="Google Shape;1065;g316c08ac72d_0_452"/>
            <p:cNvGrpSpPr/>
            <p:nvPr/>
          </p:nvGrpSpPr>
          <p:grpSpPr>
            <a:xfrm>
              <a:off x="7314936" y="1922325"/>
              <a:ext cx="1700776" cy="1959100"/>
              <a:chOff x="3733500" y="1922325"/>
              <a:chExt cx="1971000" cy="1959100"/>
            </a:xfrm>
          </p:grpSpPr>
          <p:cxnSp>
            <p:nvCxnSpPr>
              <p:cNvPr id="1066" name="Google Shape;1066;g316c08ac72d_0_452"/>
              <p:cNvCxnSpPr/>
              <p:nvPr/>
            </p:nvCxnSpPr>
            <p:spPr>
              <a:xfrm>
                <a:off x="5097800" y="2378275"/>
                <a:ext cx="0" cy="892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1067" name="Google Shape;1067;g316c08ac72d_0_452"/>
              <p:cNvSpPr txBox="1"/>
              <p:nvPr/>
            </p:nvSpPr>
            <p:spPr>
              <a:xfrm>
                <a:off x="3827362" y="2967025"/>
                <a:ext cx="1787100" cy="914400"/>
              </a:xfrm>
              <a:prstGeom prst="rect">
                <a:avLst/>
              </a:pr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pt-BR" sz="15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É o Total de estudantes com Baixo Nível Socioeconômico normalizado </a:t>
                </a:r>
                <a:endParaRPr b="0" i="0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grpSp>
            <p:nvGrpSpPr>
              <p:cNvPr id="1068" name="Google Shape;1068;g316c08ac72d_0_452"/>
              <p:cNvGrpSpPr/>
              <p:nvPr/>
            </p:nvGrpSpPr>
            <p:grpSpPr>
              <a:xfrm>
                <a:off x="3733500" y="1922325"/>
                <a:ext cx="1971000" cy="785100"/>
                <a:chOff x="1447500" y="1922325"/>
                <a:chExt cx="1971000" cy="785100"/>
              </a:xfrm>
            </p:grpSpPr>
            <p:sp>
              <p:nvSpPr>
                <p:cNvPr id="1069" name="Google Shape;1069;g316c08ac72d_0_452"/>
                <p:cNvSpPr/>
                <p:nvPr/>
              </p:nvSpPr>
              <p:spPr>
                <a:xfrm>
                  <a:off x="1447500" y="1922325"/>
                  <a:ext cx="1971000" cy="785100"/>
                </a:xfrm>
                <a:prstGeom prst="bracketPair">
                  <a:avLst/>
                </a:prstGeom>
                <a:noFill/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g316c08ac72d_0_452"/>
                <p:cNvSpPr txBox="1"/>
                <p:nvPr/>
              </p:nvSpPr>
              <p:spPr>
                <a:xfrm>
                  <a:off x="2436190" y="2086675"/>
                  <a:ext cx="923400" cy="415500"/>
                </a:xfrm>
                <a:prstGeom prst="rect">
                  <a:avLst/>
                </a:prstGeom>
                <a:solidFill>
                  <a:srgbClr val="B72F04"/>
                </a:solidFill>
                <a:ln>
                  <a:noFill/>
                </a:ln>
              </p:spPr>
              <p:txBody>
                <a:bodyPr anchorCtr="0" anchor="t" bIns="121900" lIns="121900" spcFirstLastPara="1" rIns="121900" wrap="square" tIns="1219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b="1" i="0" lang="pt-BR" sz="2000" u="none" cap="none" strike="noStrike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INSE</a:t>
                  </a:r>
                  <a:endParaRPr b="0" i="0" sz="17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1071" name="Google Shape;1071;g316c08ac72d_0_452"/>
                <p:cNvSpPr/>
                <p:nvPr/>
              </p:nvSpPr>
              <p:spPr>
                <a:xfrm>
                  <a:off x="1541357" y="2040475"/>
                  <a:ext cx="621000" cy="507900"/>
                </a:xfrm>
                <a:prstGeom prst="rect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00"/>
                    <a:buFont typeface="Arial"/>
                    <a:buNone/>
                  </a:pPr>
                  <a:r>
                    <a:rPr b="0" i="0" lang="pt-BR" sz="1700" u="none" cap="none" strike="noStrike">
                      <a:solidFill>
                        <a:srgbClr val="000000"/>
                      </a:solidFill>
                      <a:latin typeface="Proxima Nova"/>
                      <a:ea typeface="Proxima Nova"/>
                      <a:cs typeface="Proxima Nova"/>
                      <a:sym typeface="Proxima Nova"/>
                    </a:rPr>
                    <a:t>0.01</a:t>
                  </a:r>
                  <a:endParaRPr b="0" i="0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072" name="Google Shape;1072;g316c08ac72d_0_452"/>
                <p:cNvSpPr/>
                <p:nvPr/>
              </p:nvSpPr>
              <p:spPr>
                <a:xfrm>
                  <a:off x="2171227" y="2185725"/>
                  <a:ext cx="228600" cy="258300"/>
                </a:xfrm>
                <a:prstGeom prst="mathMultiply">
                  <a:avLst>
                    <a:gd fmla="val 23520" name="adj1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</p:grpSp>
      <p:grpSp>
        <p:nvGrpSpPr>
          <p:cNvPr id="1073" name="Google Shape;1073;g316c08ac72d_0_452"/>
          <p:cNvGrpSpPr/>
          <p:nvPr/>
        </p:nvGrpSpPr>
        <p:grpSpPr>
          <a:xfrm>
            <a:off x="1884199" y="4573151"/>
            <a:ext cx="2205943" cy="1828428"/>
            <a:chOff x="1371300" y="1922325"/>
            <a:chExt cx="1971000" cy="1959100"/>
          </a:xfrm>
        </p:grpSpPr>
        <p:cxnSp>
          <p:nvCxnSpPr>
            <p:cNvPr id="1074" name="Google Shape;1074;g316c08ac72d_0_452"/>
            <p:cNvCxnSpPr/>
            <p:nvPr/>
          </p:nvCxnSpPr>
          <p:spPr>
            <a:xfrm>
              <a:off x="2763350" y="23488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1075" name="Google Shape;1075;g316c08ac72d_0_452"/>
            <p:cNvGrpSpPr/>
            <p:nvPr/>
          </p:nvGrpSpPr>
          <p:grpSpPr>
            <a:xfrm>
              <a:off x="1371300" y="1922325"/>
              <a:ext cx="1971000" cy="785100"/>
              <a:chOff x="1447500" y="1922325"/>
              <a:chExt cx="1971000" cy="785100"/>
            </a:xfrm>
          </p:grpSpPr>
          <p:sp>
            <p:nvSpPr>
              <p:cNvPr id="1076" name="Google Shape;1076;g316c08ac72d_0_452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g316c08ac72d_0_452"/>
              <p:cNvSpPr txBox="1"/>
              <p:nvPr/>
            </p:nvSpPr>
            <p:spPr>
              <a:xfrm>
                <a:off x="2313800" y="2086675"/>
                <a:ext cx="1045800" cy="5937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IQLP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78" name="Google Shape;1078;g316c08ac72d_0_452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pt-BR" sz="16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0,5</a:t>
                </a:r>
                <a:endParaRPr b="0" i="0" sz="16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079" name="Google Shape;1079;g316c08ac72d_0_452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080" name="Google Shape;1080;g316c08ac72d_0_452"/>
            <p:cNvSpPr txBox="1"/>
            <p:nvPr/>
          </p:nvSpPr>
          <p:spPr>
            <a:xfrm>
              <a:off x="1465153" y="2967025"/>
              <a:ext cx="1815000" cy="9144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Educacional de Língua Portuguesa</a:t>
              </a:r>
              <a:endParaRPr b="0" i="0" sz="15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081" name="Google Shape;1081;g316c08ac72d_0_452"/>
          <p:cNvSpPr/>
          <p:nvPr/>
        </p:nvSpPr>
        <p:spPr>
          <a:xfrm>
            <a:off x="188700" y="4683355"/>
            <a:ext cx="1317300" cy="4740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IQA &amp; IQF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82" name="Google Shape;1082;g316c08ac72d_0_452"/>
          <p:cNvSpPr/>
          <p:nvPr/>
        </p:nvSpPr>
        <p:spPr>
          <a:xfrm>
            <a:off x="1567188" y="4842113"/>
            <a:ext cx="255600" cy="1563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g316c08ac72d_0_452"/>
          <p:cNvSpPr/>
          <p:nvPr/>
        </p:nvSpPr>
        <p:spPr>
          <a:xfrm>
            <a:off x="4152984" y="4823680"/>
            <a:ext cx="255600" cy="231600"/>
          </a:xfrm>
          <a:prstGeom prst="mathPlus">
            <a:avLst>
              <a:gd fmla="val 23520" name="adj1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4" name="Google Shape;1084;g316c08ac72d_0_452"/>
          <p:cNvGrpSpPr/>
          <p:nvPr/>
        </p:nvGrpSpPr>
        <p:grpSpPr>
          <a:xfrm>
            <a:off x="4437441" y="4573151"/>
            <a:ext cx="2205943" cy="1828428"/>
            <a:chOff x="3733500" y="1922325"/>
            <a:chExt cx="1971000" cy="1959100"/>
          </a:xfrm>
        </p:grpSpPr>
        <p:cxnSp>
          <p:nvCxnSpPr>
            <p:cNvPr id="1085" name="Google Shape;1085;g316c08ac72d_0_452"/>
            <p:cNvCxnSpPr/>
            <p:nvPr/>
          </p:nvCxnSpPr>
          <p:spPr>
            <a:xfrm>
              <a:off x="5097800" y="23782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086" name="Google Shape;1086;g316c08ac72d_0_452"/>
            <p:cNvSpPr txBox="1"/>
            <p:nvPr/>
          </p:nvSpPr>
          <p:spPr>
            <a:xfrm>
              <a:off x="3827370" y="2967025"/>
              <a:ext cx="1787100" cy="9144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Educacional de Matemática</a:t>
              </a:r>
              <a:endParaRPr b="0" i="0" sz="13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087" name="Google Shape;1087;g316c08ac72d_0_452"/>
            <p:cNvGrpSpPr/>
            <p:nvPr/>
          </p:nvGrpSpPr>
          <p:grpSpPr>
            <a:xfrm>
              <a:off x="3733500" y="1922325"/>
              <a:ext cx="1971000" cy="785100"/>
              <a:chOff x="1447500" y="1922325"/>
              <a:chExt cx="1971000" cy="785100"/>
            </a:xfrm>
          </p:grpSpPr>
          <p:sp>
            <p:nvSpPr>
              <p:cNvPr id="1088" name="Google Shape;1088;g316c08ac72d_0_452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g316c08ac72d_0_452"/>
              <p:cNvSpPr txBox="1"/>
              <p:nvPr/>
            </p:nvSpPr>
            <p:spPr>
              <a:xfrm>
                <a:off x="2313800" y="2086675"/>
                <a:ext cx="1045800" cy="5937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IQMT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90" name="Google Shape;1090;g316c08ac72d_0_452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pt-BR" sz="16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0,5</a:t>
                </a:r>
                <a:endParaRPr b="0" i="0" sz="16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091" name="Google Shape;1091;g316c08ac72d_0_452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sp>
        <p:nvSpPr>
          <p:cNvPr id="1092" name="Google Shape;1092;g316c08ac72d_0_452"/>
          <p:cNvSpPr/>
          <p:nvPr/>
        </p:nvSpPr>
        <p:spPr>
          <a:xfrm rot="5400000">
            <a:off x="3091833" y="867155"/>
            <a:ext cx="636900" cy="6696300"/>
          </a:xfrm>
          <a:prstGeom prst="leftBrace">
            <a:avLst>
              <a:gd fmla="val 50000" name="adj1"/>
              <a:gd fmla="val 36631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93" name="Google Shape;1093;g316c08ac72d_0_452"/>
          <p:cNvGraphicFramePr/>
          <p:nvPr/>
        </p:nvGraphicFramePr>
        <p:xfrm>
          <a:off x="67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{35703EDF-4DD7-4865-A44C-AC13CD3CDD29}</a:tableStyleId>
              </a:tblPr>
              <a:tblGrid>
                <a:gridCol w="2032000"/>
                <a:gridCol w="2032000"/>
                <a:gridCol w="2032000"/>
                <a:gridCol w="2032000"/>
                <a:gridCol w="2032000"/>
                <a:gridCol w="2032000"/>
              </a:tblGrid>
              <a:tr h="378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Aprendizagem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182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Equidade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5A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Participação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7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Evolução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3979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Rendimento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627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Socioeconômico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2F0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16c08ac72d_0_515"/>
          <p:cNvSpPr txBox="1"/>
          <p:nvPr/>
        </p:nvSpPr>
        <p:spPr>
          <a:xfrm>
            <a:off x="609600" y="582737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pt-BR" sz="28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Índice de Desenvolvimento Educacional – IDERO: </a:t>
            </a:r>
            <a:endParaRPr b="1" i="0" sz="28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099" name="Google Shape;1099;g316c08ac72d_0_515"/>
          <p:cNvGrpSpPr/>
          <p:nvPr/>
        </p:nvGrpSpPr>
        <p:grpSpPr>
          <a:xfrm>
            <a:off x="1814465" y="1480162"/>
            <a:ext cx="2267636" cy="2416643"/>
            <a:chOff x="1371300" y="1922325"/>
            <a:chExt cx="1971000" cy="1687600"/>
          </a:xfrm>
        </p:grpSpPr>
        <p:cxnSp>
          <p:nvCxnSpPr>
            <p:cNvPr id="1100" name="Google Shape;1100;g316c08ac72d_0_515"/>
            <p:cNvCxnSpPr/>
            <p:nvPr/>
          </p:nvCxnSpPr>
          <p:spPr>
            <a:xfrm>
              <a:off x="2763350" y="23488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1101" name="Google Shape;1101;g316c08ac72d_0_515"/>
            <p:cNvGrpSpPr/>
            <p:nvPr/>
          </p:nvGrpSpPr>
          <p:grpSpPr>
            <a:xfrm>
              <a:off x="1371300" y="1922325"/>
              <a:ext cx="1971000" cy="785100"/>
              <a:chOff x="1447500" y="1922325"/>
              <a:chExt cx="1971000" cy="785100"/>
            </a:xfrm>
          </p:grpSpPr>
          <p:sp>
            <p:nvSpPr>
              <p:cNvPr id="1102" name="Google Shape;1102;g316c08ac72d_0_515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g316c08ac72d_0_515"/>
              <p:cNvSpPr txBox="1"/>
              <p:nvPr/>
            </p:nvSpPr>
            <p:spPr>
              <a:xfrm>
                <a:off x="2313800" y="2086675"/>
                <a:ext cx="1045800" cy="3870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IQA 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04" name="Google Shape;1104;g316c08ac72d_0_515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rgbClr val="EF8600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1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0.5</a:t>
                </a:r>
                <a:endParaRPr b="1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105" name="Google Shape;1105;g316c08ac72d_0_515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106" name="Google Shape;1106;g316c08ac72d_0_515"/>
            <p:cNvSpPr txBox="1"/>
            <p:nvPr/>
          </p:nvSpPr>
          <p:spPr>
            <a:xfrm>
              <a:off x="1465156" y="2967025"/>
              <a:ext cx="1815000" cy="6429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da Alfabetização (SAERO 2º ano)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07" name="Google Shape;1107;g316c08ac72d_0_515"/>
          <p:cNvSpPr/>
          <p:nvPr/>
        </p:nvSpPr>
        <p:spPr>
          <a:xfrm>
            <a:off x="300200" y="1637721"/>
            <a:ext cx="1062300" cy="6771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IDERO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8" name="Google Shape;1108;g316c08ac72d_0_515"/>
          <p:cNvSpPr/>
          <p:nvPr/>
        </p:nvSpPr>
        <p:spPr>
          <a:xfrm>
            <a:off x="1436167" y="1864521"/>
            <a:ext cx="304800" cy="2235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g316c08ac72d_0_515"/>
          <p:cNvSpPr/>
          <p:nvPr/>
        </p:nvSpPr>
        <p:spPr>
          <a:xfrm>
            <a:off x="4116800" y="1838188"/>
            <a:ext cx="304800" cy="330900"/>
          </a:xfrm>
          <a:prstGeom prst="mathPlus">
            <a:avLst>
              <a:gd fmla="val 23520" name="adj1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0" name="Google Shape;1110;g316c08ac72d_0_515"/>
          <p:cNvGrpSpPr/>
          <p:nvPr/>
        </p:nvGrpSpPr>
        <p:grpSpPr>
          <a:xfrm>
            <a:off x="4456057" y="1480124"/>
            <a:ext cx="2267635" cy="2416457"/>
            <a:chOff x="3733500" y="1922325"/>
            <a:chExt cx="1971000" cy="1812388"/>
          </a:xfrm>
        </p:grpSpPr>
        <p:cxnSp>
          <p:nvCxnSpPr>
            <p:cNvPr id="1111" name="Google Shape;1111;g316c08ac72d_0_515"/>
            <p:cNvCxnSpPr/>
            <p:nvPr/>
          </p:nvCxnSpPr>
          <p:spPr>
            <a:xfrm>
              <a:off x="5097800" y="23782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112" name="Google Shape;1112;g316c08ac72d_0_515"/>
            <p:cNvSpPr txBox="1"/>
            <p:nvPr/>
          </p:nvSpPr>
          <p:spPr>
            <a:xfrm>
              <a:off x="3827357" y="3050413"/>
              <a:ext cx="1787100" cy="6843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do Fundamenta</a:t>
              </a:r>
              <a:r>
                <a:rPr b="0" i="0" lang="pt-BR" sz="14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l</a:t>
              </a:r>
              <a:br>
                <a:rPr b="0" i="0" lang="pt-BR" sz="14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</a:br>
              <a:r>
                <a:rPr b="0" i="0" lang="pt-BR" sz="1600" u="none" cap="none" strike="noStrike">
                  <a:solidFill>
                    <a:schemeClr val="lt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(SAERO 5º ano)</a:t>
              </a:r>
              <a:endParaRPr b="0" i="0" sz="14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113" name="Google Shape;1113;g316c08ac72d_0_515"/>
            <p:cNvGrpSpPr/>
            <p:nvPr/>
          </p:nvGrpSpPr>
          <p:grpSpPr>
            <a:xfrm>
              <a:off x="3733500" y="1922325"/>
              <a:ext cx="1971000" cy="785100"/>
              <a:chOff x="1447500" y="1922325"/>
              <a:chExt cx="1971000" cy="785100"/>
            </a:xfrm>
          </p:grpSpPr>
          <p:sp>
            <p:nvSpPr>
              <p:cNvPr id="1114" name="Google Shape;1114;g316c08ac72d_0_515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g316c08ac72d_0_515"/>
              <p:cNvSpPr txBox="1"/>
              <p:nvPr/>
            </p:nvSpPr>
            <p:spPr>
              <a:xfrm>
                <a:off x="2436189" y="2086675"/>
                <a:ext cx="923400" cy="4155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IQF 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16" name="Google Shape;1116;g316c08ac72d_0_515"/>
              <p:cNvSpPr/>
              <p:nvPr/>
            </p:nvSpPr>
            <p:spPr>
              <a:xfrm>
                <a:off x="1541357" y="2040475"/>
                <a:ext cx="621000" cy="507900"/>
              </a:xfrm>
              <a:prstGeom prst="rect">
                <a:avLst/>
              </a:prstGeom>
              <a:solidFill>
                <a:srgbClr val="EF8600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1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0.45</a:t>
                </a:r>
                <a:endParaRPr b="1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117" name="Google Shape;1117;g316c08ac72d_0_515"/>
              <p:cNvSpPr/>
              <p:nvPr/>
            </p:nvSpPr>
            <p:spPr>
              <a:xfrm>
                <a:off x="2184974" y="218572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sp>
        <p:nvSpPr>
          <p:cNvPr id="1118" name="Google Shape;1118;g316c08ac72d_0_515"/>
          <p:cNvSpPr/>
          <p:nvPr/>
        </p:nvSpPr>
        <p:spPr>
          <a:xfrm>
            <a:off x="6758417" y="1838188"/>
            <a:ext cx="304800" cy="330900"/>
          </a:xfrm>
          <a:prstGeom prst="mathPlus">
            <a:avLst>
              <a:gd fmla="val 23520" name="adj1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9" name="Google Shape;1119;g316c08ac72d_0_515"/>
          <p:cNvGrpSpPr/>
          <p:nvPr/>
        </p:nvGrpSpPr>
        <p:grpSpPr>
          <a:xfrm>
            <a:off x="7097657" y="1480124"/>
            <a:ext cx="2267635" cy="2612068"/>
            <a:chOff x="3733500" y="1922325"/>
            <a:chExt cx="1971000" cy="1959100"/>
          </a:xfrm>
        </p:grpSpPr>
        <p:cxnSp>
          <p:nvCxnSpPr>
            <p:cNvPr id="1120" name="Google Shape;1120;g316c08ac72d_0_515"/>
            <p:cNvCxnSpPr/>
            <p:nvPr/>
          </p:nvCxnSpPr>
          <p:spPr>
            <a:xfrm>
              <a:off x="5097800" y="23782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121" name="Google Shape;1121;g316c08ac72d_0_515"/>
            <p:cNvSpPr txBox="1"/>
            <p:nvPr/>
          </p:nvSpPr>
          <p:spPr>
            <a:xfrm>
              <a:off x="3827362" y="2967025"/>
              <a:ext cx="1787100" cy="914400"/>
            </a:xfrm>
            <a:prstGeom prst="rect">
              <a:avLst/>
            </a:prstGeom>
            <a:gradFill>
              <a:gsLst>
                <a:gs pos="0">
                  <a:srgbClr val="B1A9B9"/>
                </a:gs>
                <a:gs pos="50000">
                  <a:srgbClr val="CDCAD2"/>
                </a:gs>
                <a:gs pos="100000">
                  <a:srgbClr val="E7E5E8"/>
                </a:gs>
              </a:gsLst>
              <a:path path="circle">
                <a:fillToRect r="100%" t="100%"/>
              </a:path>
              <a:tileRect b="-100%" l="-100%"/>
            </a:gra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Média da taxa de aprovação nas cinco primeiras séries do ensino fundamental de cinco anos</a:t>
              </a:r>
              <a:endParaRPr b="0" i="0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122" name="Google Shape;1122;g316c08ac72d_0_515"/>
            <p:cNvGrpSpPr/>
            <p:nvPr/>
          </p:nvGrpSpPr>
          <p:grpSpPr>
            <a:xfrm>
              <a:off x="3733500" y="1922325"/>
              <a:ext cx="1971000" cy="785100"/>
              <a:chOff x="1447500" y="1922325"/>
              <a:chExt cx="1971000" cy="785100"/>
            </a:xfrm>
          </p:grpSpPr>
          <p:sp>
            <p:nvSpPr>
              <p:cNvPr id="1123" name="Google Shape;1123;g316c08ac72d_0_515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g316c08ac72d_0_515"/>
              <p:cNvSpPr txBox="1"/>
              <p:nvPr/>
            </p:nvSpPr>
            <p:spPr>
              <a:xfrm>
                <a:off x="2436190" y="2086675"/>
                <a:ext cx="923400" cy="415500"/>
              </a:xfrm>
              <a:prstGeom prst="rect">
                <a:avLst/>
              </a:prstGeom>
              <a:gradFill>
                <a:gsLst>
                  <a:gs pos="0">
                    <a:srgbClr val="B1A9B9"/>
                  </a:gs>
                  <a:gs pos="50000">
                    <a:srgbClr val="CDCAD2"/>
                  </a:gs>
                  <a:gs pos="100000">
                    <a:srgbClr val="E7E5E8"/>
                  </a:gs>
                </a:gsLst>
                <a:path path="circle">
                  <a:fillToRect r="100%" t="100%"/>
                </a:path>
                <a:tileRect b="-100%" l="-100%"/>
              </a:gra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A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25" name="Google Shape;1125;g316c08ac72d_0_515"/>
              <p:cNvSpPr/>
              <p:nvPr/>
            </p:nvSpPr>
            <p:spPr>
              <a:xfrm>
                <a:off x="1541359" y="2040475"/>
                <a:ext cx="6210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0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0.04</a:t>
                </a:r>
                <a:endParaRPr b="0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126" name="Google Shape;1126;g316c08ac72d_0_515"/>
              <p:cNvSpPr/>
              <p:nvPr/>
            </p:nvSpPr>
            <p:spPr>
              <a:xfrm>
                <a:off x="2184989" y="218572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grpSp>
        <p:nvGrpSpPr>
          <p:cNvPr id="1127" name="Google Shape;1127;g316c08ac72d_0_515"/>
          <p:cNvGrpSpPr/>
          <p:nvPr/>
        </p:nvGrpSpPr>
        <p:grpSpPr>
          <a:xfrm>
            <a:off x="9399782" y="1480124"/>
            <a:ext cx="2607000" cy="2612068"/>
            <a:chOff x="7060413" y="1922325"/>
            <a:chExt cx="1955299" cy="1959100"/>
          </a:xfrm>
        </p:grpSpPr>
        <p:sp>
          <p:nvSpPr>
            <p:cNvPr id="1128" name="Google Shape;1128;g316c08ac72d_0_515"/>
            <p:cNvSpPr/>
            <p:nvPr/>
          </p:nvSpPr>
          <p:spPr>
            <a:xfrm>
              <a:off x="7060413" y="2190825"/>
              <a:ext cx="228600" cy="248100"/>
            </a:xfrm>
            <a:prstGeom prst="mathPlus">
              <a:avLst>
                <a:gd fmla="val 23520" name="adj1"/>
              </a:avLst>
            </a:prstGeom>
            <a:solidFill>
              <a:srgbClr val="D9D9D9"/>
            </a:solidFill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9" name="Google Shape;1129;g316c08ac72d_0_515"/>
            <p:cNvGrpSpPr/>
            <p:nvPr/>
          </p:nvGrpSpPr>
          <p:grpSpPr>
            <a:xfrm>
              <a:off x="7314936" y="1922325"/>
              <a:ext cx="1700776" cy="1959100"/>
              <a:chOff x="3733500" y="1922325"/>
              <a:chExt cx="1971000" cy="1959100"/>
            </a:xfrm>
          </p:grpSpPr>
          <p:cxnSp>
            <p:nvCxnSpPr>
              <p:cNvPr id="1130" name="Google Shape;1130;g316c08ac72d_0_515"/>
              <p:cNvCxnSpPr/>
              <p:nvPr/>
            </p:nvCxnSpPr>
            <p:spPr>
              <a:xfrm>
                <a:off x="5097800" y="2378275"/>
                <a:ext cx="0" cy="892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1131" name="Google Shape;1131;g316c08ac72d_0_515"/>
              <p:cNvSpPr txBox="1"/>
              <p:nvPr/>
            </p:nvSpPr>
            <p:spPr>
              <a:xfrm>
                <a:off x="3827362" y="2967025"/>
                <a:ext cx="1787100" cy="914400"/>
              </a:xfrm>
              <a:prstGeom prst="rect">
                <a:avLst/>
              </a:prstGeom>
              <a:gradFill>
                <a:gsLst>
                  <a:gs pos="0">
                    <a:srgbClr val="E3908B"/>
                  </a:gs>
                  <a:gs pos="50000">
                    <a:srgbClr val="EBBCB9"/>
                  </a:gs>
                  <a:gs pos="100000">
                    <a:srgbClr val="F4DFDD"/>
                  </a:gs>
                </a:gsLst>
                <a:path path="circle">
                  <a:fillToRect r="100%" t="100%"/>
                </a:path>
                <a:tileRect b="-100%" l="-100%"/>
              </a:gra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b="0" i="0" lang="pt-BR" sz="15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É o Total de estudantes com Baixo Nível Socioeconômico normalizado </a:t>
                </a:r>
                <a:endParaRPr b="0" i="0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grpSp>
            <p:nvGrpSpPr>
              <p:cNvPr id="1132" name="Google Shape;1132;g316c08ac72d_0_515"/>
              <p:cNvGrpSpPr/>
              <p:nvPr/>
            </p:nvGrpSpPr>
            <p:grpSpPr>
              <a:xfrm>
                <a:off x="3733500" y="1922325"/>
                <a:ext cx="1971000" cy="785100"/>
                <a:chOff x="1447500" y="1922325"/>
                <a:chExt cx="1971000" cy="785100"/>
              </a:xfrm>
            </p:grpSpPr>
            <p:sp>
              <p:nvSpPr>
                <p:cNvPr id="1133" name="Google Shape;1133;g316c08ac72d_0_515"/>
                <p:cNvSpPr/>
                <p:nvPr/>
              </p:nvSpPr>
              <p:spPr>
                <a:xfrm>
                  <a:off x="1447500" y="1922325"/>
                  <a:ext cx="1971000" cy="785100"/>
                </a:xfrm>
                <a:prstGeom prst="bracketPair">
                  <a:avLst/>
                </a:prstGeom>
                <a:noFill/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g316c08ac72d_0_515"/>
                <p:cNvSpPr txBox="1"/>
                <p:nvPr/>
              </p:nvSpPr>
              <p:spPr>
                <a:xfrm>
                  <a:off x="2436190" y="2086675"/>
                  <a:ext cx="923400" cy="415500"/>
                </a:xfrm>
                <a:prstGeom prst="rect">
                  <a:avLst/>
                </a:prstGeom>
                <a:gradFill>
                  <a:gsLst>
                    <a:gs pos="0">
                      <a:srgbClr val="E3908B"/>
                    </a:gs>
                    <a:gs pos="50000">
                      <a:srgbClr val="EBBCB9"/>
                    </a:gs>
                    <a:gs pos="100000">
                      <a:srgbClr val="F4DFDD"/>
                    </a:gs>
                  </a:gsLst>
                  <a:path path="circle">
                    <a:fillToRect r="100%" t="100%"/>
                  </a:path>
                  <a:tileRect b="-100%" l="-100%"/>
                </a:gradFill>
                <a:ln>
                  <a:noFill/>
                </a:ln>
              </p:spPr>
              <p:txBody>
                <a:bodyPr anchorCtr="0" anchor="t" bIns="121900" lIns="121900" spcFirstLastPara="1" rIns="121900" wrap="square" tIns="1219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b="1" i="0" lang="pt-BR" sz="2000" u="none" cap="none" strike="noStrike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INSE</a:t>
                  </a:r>
                  <a:endParaRPr b="0" i="0" sz="17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1135" name="Google Shape;1135;g316c08ac72d_0_515"/>
                <p:cNvSpPr/>
                <p:nvPr/>
              </p:nvSpPr>
              <p:spPr>
                <a:xfrm>
                  <a:off x="1541357" y="2040475"/>
                  <a:ext cx="621000" cy="507900"/>
                </a:xfrm>
                <a:prstGeom prst="rect">
                  <a:avLst/>
                </a:prstGeom>
                <a:solidFill>
                  <a:srgbClr val="D9D9D9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700"/>
                    <a:buFont typeface="Arial"/>
                    <a:buNone/>
                  </a:pPr>
                  <a:r>
                    <a:rPr b="0" i="0" lang="pt-BR" sz="1700" u="none" cap="none" strike="noStrike">
                      <a:solidFill>
                        <a:srgbClr val="000000"/>
                      </a:solidFill>
                      <a:latin typeface="Proxima Nova"/>
                      <a:ea typeface="Proxima Nova"/>
                      <a:cs typeface="Proxima Nova"/>
                      <a:sym typeface="Proxima Nova"/>
                    </a:rPr>
                    <a:t>0.01</a:t>
                  </a:r>
                  <a:endParaRPr b="0" i="0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  <p:sp>
              <p:nvSpPr>
                <p:cNvPr id="1136" name="Google Shape;1136;g316c08ac72d_0_515"/>
                <p:cNvSpPr/>
                <p:nvPr/>
              </p:nvSpPr>
              <p:spPr>
                <a:xfrm>
                  <a:off x="2171227" y="2185725"/>
                  <a:ext cx="228600" cy="258300"/>
                </a:xfrm>
                <a:prstGeom prst="mathMultiply">
                  <a:avLst>
                    <a:gd fmla="val 23520" name="adj1"/>
                  </a:avLst>
                </a:prstGeom>
                <a:solidFill>
                  <a:srgbClr val="D9D9D9"/>
                </a:solidFill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endParaRPr>
                </a:p>
              </p:txBody>
            </p:sp>
          </p:grpSp>
        </p:grpSp>
      </p:grpSp>
      <p:grpSp>
        <p:nvGrpSpPr>
          <p:cNvPr id="1137" name="Google Shape;1137;g316c08ac72d_0_515"/>
          <p:cNvGrpSpPr/>
          <p:nvPr/>
        </p:nvGrpSpPr>
        <p:grpSpPr>
          <a:xfrm>
            <a:off x="1884199" y="4573151"/>
            <a:ext cx="2205943" cy="1828428"/>
            <a:chOff x="1371300" y="1922325"/>
            <a:chExt cx="1971000" cy="1959100"/>
          </a:xfrm>
        </p:grpSpPr>
        <p:cxnSp>
          <p:nvCxnSpPr>
            <p:cNvPr id="1138" name="Google Shape;1138;g316c08ac72d_0_515"/>
            <p:cNvCxnSpPr/>
            <p:nvPr/>
          </p:nvCxnSpPr>
          <p:spPr>
            <a:xfrm>
              <a:off x="2763350" y="23488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1139" name="Google Shape;1139;g316c08ac72d_0_515"/>
            <p:cNvGrpSpPr/>
            <p:nvPr/>
          </p:nvGrpSpPr>
          <p:grpSpPr>
            <a:xfrm>
              <a:off x="1371300" y="1922325"/>
              <a:ext cx="1971000" cy="785100"/>
              <a:chOff x="1447500" y="1922325"/>
              <a:chExt cx="1971000" cy="785100"/>
            </a:xfrm>
          </p:grpSpPr>
          <p:sp>
            <p:nvSpPr>
              <p:cNvPr id="1140" name="Google Shape;1140;g316c08ac72d_0_515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g316c08ac72d_0_515"/>
              <p:cNvSpPr txBox="1"/>
              <p:nvPr/>
            </p:nvSpPr>
            <p:spPr>
              <a:xfrm>
                <a:off x="2313800" y="2086675"/>
                <a:ext cx="1045800" cy="5937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IQLP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42" name="Google Shape;1142;g316c08ac72d_0_515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pt-BR" sz="16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0,5</a:t>
                </a:r>
                <a:endParaRPr b="0" i="0" sz="16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143" name="Google Shape;1143;g316c08ac72d_0_515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144" name="Google Shape;1144;g316c08ac72d_0_515"/>
            <p:cNvSpPr txBox="1"/>
            <p:nvPr/>
          </p:nvSpPr>
          <p:spPr>
            <a:xfrm>
              <a:off x="1465153" y="2967025"/>
              <a:ext cx="1815000" cy="9144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Educacional de Língua Portuguesa</a:t>
              </a:r>
              <a:endParaRPr b="0" i="0" sz="15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45" name="Google Shape;1145;g316c08ac72d_0_515"/>
          <p:cNvSpPr/>
          <p:nvPr/>
        </p:nvSpPr>
        <p:spPr>
          <a:xfrm>
            <a:off x="188700" y="4683355"/>
            <a:ext cx="1317300" cy="4740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IQA &amp; IQF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6" name="Google Shape;1146;g316c08ac72d_0_515"/>
          <p:cNvSpPr/>
          <p:nvPr/>
        </p:nvSpPr>
        <p:spPr>
          <a:xfrm>
            <a:off x="1567188" y="4842113"/>
            <a:ext cx="255600" cy="1563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g316c08ac72d_0_515"/>
          <p:cNvSpPr/>
          <p:nvPr/>
        </p:nvSpPr>
        <p:spPr>
          <a:xfrm>
            <a:off x="4152984" y="4823680"/>
            <a:ext cx="255600" cy="231600"/>
          </a:xfrm>
          <a:prstGeom prst="mathPlus">
            <a:avLst>
              <a:gd fmla="val 23520" name="adj1"/>
            </a:avLst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8" name="Google Shape;1148;g316c08ac72d_0_515"/>
          <p:cNvGrpSpPr/>
          <p:nvPr/>
        </p:nvGrpSpPr>
        <p:grpSpPr>
          <a:xfrm>
            <a:off x="4437441" y="4573151"/>
            <a:ext cx="2205943" cy="1828428"/>
            <a:chOff x="3733500" y="1922325"/>
            <a:chExt cx="1971000" cy="1959100"/>
          </a:xfrm>
        </p:grpSpPr>
        <p:cxnSp>
          <p:nvCxnSpPr>
            <p:cNvPr id="1149" name="Google Shape;1149;g316c08ac72d_0_515"/>
            <p:cNvCxnSpPr/>
            <p:nvPr/>
          </p:nvCxnSpPr>
          <p:spPr>
            <a:xfrm>
              <a:off x="5097800" y="23782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150" name="Google Shape;1150;g316c08ac72d_0_515"/>
            <p:cNvSpPr txBox="1"/>
            <p:nvPr/>
          </p:nvSpPr>
          <p:spPr>
            <a:xfrm>
              <a:off x="3827370" y="2967025"/>
              <a:ext cx="1787100" cy="914400"/>
            </a:xfrm>
            <a:prstGeom prst="rect">
              <a:avLst/>
            </a:prstGeom>
            <a:solidFill>
              <a:srgbClr val="6182B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Índice de Qualidade Educacional de Matemática</a:t>
              </a:r>
              <a:endParaRPr b="0" i="0" sz="13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151" name="Google Shape;1151;g316c08ac72d_0_515"/>
            <p:cNvGrpSpPr/>
            <p:nvPr/>
          </p:nvGrpSpPr>
          <p:grpSpPr>
            <a:xfrm>
              <a:off x="3733500" y="1922325"/>
              <a:ext cx="1971000" cy="785100"/>
              <a:chOff x="1447500" y="1922325"/>
              <a:chExt cx="1971000" cy="785100"/>
            </a:xfrm>
          </p:grpSpPr>
          <p:sp>
            <p:nvSpPr>
              <p:cNvPr id="1152" name="Google Shape;1152;g316c08ac72d_0_515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g316c08ac72d_0_515"/>
              <p:cNvSpPr txBox="1"/>
              <p:nvPr/>
            </p:nvSpPr>
            <p:spPr>
              <a:xfrm>
                <a:off x="2313800" y="2086675"/>
                <a:ext cx="1045800" cy="593700"/>
              </a:xfrm>
              <a:prstGeom prst="rect">
                <a:avLst/>
              </a:prstGeom>
              <a:solidFill>
                <a:srgbClr val="6182B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IQMT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54" name="Google Shape;1154;g316c08ac72d_0_515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0" i="0" lang="pt-BR" sz="16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0,5</a:t>
                </a:r>
                <a:endParaRPr b="0" i="0" sz="16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155" name="Google Shape;1155;g316c08ac72d_0_515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rgbClr val="D9D9D9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  <p:sp>
        <p:nvSpPr>
          <p:cNvPr id="1156" name="Google Shape;1156;g316c08ac72d_0_515"/>
          <p:cNvSpPr/>
          <p:nvPr/>
        </p:nvSpPr>
        <p:spPr>
          <a:xfrm rot="5400000">
            <a:off x="3091833" y="867155"/>
            <a:ext cx="636900" cy="6696300"/>
          </a:xfrm>
          <a:prstGeom prst="leftBrace">
            <a:avLst>
              <a:gd fmla="val 50000" name="adj1"/>
              <a:gd fmla="val 36631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316c08ac72d_0_577"/>
          <p:cNvSpPr txBox="1"/>
          <p:nvPr>
            <p:ph type="title"/>
          </p:nvPr>
        </p:nvSpPr>
        <p:spPr>
          <a:xfrm>
            <a:off x="609600" y="1056633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181"/>
              <a:buNone/>
            </a:pPr>
            <a:r>
              <a:rPr lang="pt-BR"/>
              <a:t>O </a:t>
            </a:r>
            <a:r>
              <a:rPr lang="pt-BR">
                <a:highlight>
                  <a:schemeClr val="accent2"/>
                </a:highlight>
              </a:rPr>
              <a:t>Índice de Qualidade</a:t>
            </a:r>
            <a:r>
              <a:rPr lang="pt-BR"/>
              <a:t> é expresso pela seguinte fórmula: </a:t>
            </a:r>
            <a:endParaRPr/>
          </a:p>
        </p:txBody>
      </p:sp>
      <p:graphicFrame>
        <p:nvGraphicFramePr>
          <p:cNvPr id="1162" name="Google Shape;1162;g316c08ac72d_0_577"/>
          <p:cNvGraphicFramePr/>
          <p:nvPr/>
        </p:nvGraphicFramePr>
        <p:xfrm>
          <a:off x="67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{35703EDF-4DD7-4865-A44C-AC13CD3CDD29}</a:tableStyleId>
              </a:tblPr>
              <a:tblGrid>
                <a:gridCol w="2032000"/>
                <a:gridCol w="2032000"/>
                <a:gridCol w="2032000"/>
                <a:gridCol w="2032000"/>
                <a:gridCol w="2032000"/>
                <a:gridCol w="2032000"/>
              </a:tblGrid>
              <a:tr h="378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Aprendizagem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Equidade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Participação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7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Evolução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Rendimento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pt-BR" sz="1600" u="none" cap="none" strike="noStrike">
                          <a:solidFill>
                            <a:schemeClr val="lt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Socioeconômico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121900" marB="121900" marR="121900" marL="1219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pSp>
        <p:nvGrpSpPr>
          <p:cNvPr id="1163" name="Google Shape;1163;g316c08ac72d_0_577"/>
          <p:cNvGrpSpPr/>
          <p:nvPr/>
        </p:nvGrpSpPr>
        <p:grpSpPr>
          <a:xfrm>
            <a:off x="4012394" y="2019169"/>
            <a:ext cx="2633453" cy="4356024"/>
            <a:chOff x="1371300" y="1922325"/>
            <a:chExt cx="1971000" cy="3267100"/>
          </a:xfrm>
        </p:grpSpPr>
        <p:cxnSp>
          <p:nvCxnSpPr>
            <p:cNvPr id="1164" name="Google Shape;1164;g316c08ac72d_0_577"/>
            <p:cNvCxnSpPr/>
            <p:nvPr/>
          </p:nvCxnSpPr>
          <p:spPr>
            <a:xfrm>
              <a:off x="2763350" y="23488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1165" name="Google Shape;1165;g316c08ac72d_0_577"/>
            <p:cNvGrpSpPr/>
            <p:nvPr/>
          </p:nvGrpSpPr>
          <p:grpSpPr>
            <a:xfrm>
              <a:off x="1371300" y="1922325"/>
              <a:ext cx="1971000" cy="785100"/>
              <a:chOff x="1447500" y="1922325"/>
              <a:chExt cx="1971000" cy="785100"/>
            </a:xfrm>
          </p:grpSpPr>
          <p:sp>
            <p:nvSpPr>
              <p:cNvPr id="1166" name="Google Shape;1166;g316c08ac72d_0_577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g316c08ac72d_0_577"/>
              <p:cNvSpPr txBox="1"/>
              <p:nvPr/>
            </p:nvSpPr>
            <p:spPr>
              <a:xfrm>
                <a:off x="2313800" y="2086675"/>
                <a:ext cx="1045800" cy="415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IS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68" name="Google Shape;1168;g316c08ac72d_0_577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0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0,5</a:t>
                </a:r>
                <a:endParaRPr b="0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169" name="Google Shape;1169;g316c08ac72d_0_577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sp>
          <p:nvSpPr>
            <p:cNvPr id="1170" name="Google Shape;1170;g316c08ac72d_0_577"/>
            <p:cNvSpPr txBox="1"/>
            <p:nvPr/>
          </p:nvSpPr>
          <p:spPr>
            <a:xfrm>
              <a:off x="1465148" y="2967025"/>
              <a:ext cx="1815000" cy="222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pt-BR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Indicador Sintético:</a:t>
              </a:r>
              <a:endParaRPr b="0" i="0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pt-BR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endParaRPr b="0" i="0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Média Avaliação do Município </a:t>
              </a:r>
              <a:endParaRPr b="0" i="0" sz="15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✖ </a:t>
              </a:r>
              <a:endParaRPr b="0" i="0" sz="15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Fator Equidade </a:t>
              </a:r>
              <a:endParaRPr b="0" i="0" sz="15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✖ </a:t>
              </a:r>
              <a:endParaRPr b="0" i="0" sz="15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5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Percentual de Alunos Avaliados </a:t>
              </a:r>
              <a:endParaRPr b="0" i="0" sz="15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71" name="Google Shape;1171;g316c08ac72d_0_577"/>
          <p:cNvSpPr/>
          <p:nvPr/>
        </p:nvSpPr>
        <p:spPr>
          <a:xfrm>
            <a:off x="2498033" y="2176767"/>
            <a:ext cx="1062300" cy="677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pt-BR" sz="19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IQLP = IQMT</a:t>
            </a:r>
            <a:endParaRPr b="0" i="0" sz="19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2" name="Google Shape;1172;g316c08ac72d_0_577"/>
          <p:cNvSpPr/>
          <p:nvPr/>
        </p:nvSpPr>
        <p:spPr>
          <a:xfrm>
            <a:off x="3634000" y="2403567"/>
            <a:ext cx="304800" cy="2235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g316c08ac72d_0_577"/>
          <p:cNvSpPr/>
          <p:nvPr/>
        </p:nvSpPr>
        <p:spPr>
          <a:xfrm>
            <a:off x="6721033" y="2377233"/>
            <a:ext cx="304800" cy="3309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4" name="Google Shape;1174;g316c08ac72d_0_577"/>
          <p:cNvGrpSpPr/>
          <p:nvPr/>
        </p:nvGrpSpPr>
        <p:grpSpPr>
          <a:xfrm>
            <a:off x="7060446" y="2019169"/>
            <a:ext cx="2633453" cy="4356024"/>
            <a:chOff x="3733500" y="1922325"/>
            <a:chExt cx="1971000" cy="3267100"/>
          </a:xfrm>
        </p:grpSpPr>
        <p:cxnSp>
          <p:nvCxnSpPr>
            <p:cNvPr id="1175" name="Google Shape;1175;g316c08ac72d_0_577"/>
            <p:cNvCxnSpPr/>
            <p:nvPr/>
          </p:nvCxnSpPr>
          <p:spPr>
            <a:xfrm>
              <a:off x="5097800" y="2378275"/>
              <a:ext cx="0" cy="892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176" name="Google Shape;1176;g316c08ac72d_0_577"/>
            <p:cNvSpPr txBox="1"/>
            <p:nvPr/>
          </p:nvSpPr>
          <p:spPr>
            <a:xfrm>
              <a:off x="3827374" y="2967025"/>
              <a:ext cx="1787100" cy="2222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pt-BR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Indicador de Evolução:</a:t>
              </a:r>
              <a:endParaRPr b="0" i="0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pt-BR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Variação do Indicador Sintético de um ano para o outro</a:t>
              </a:r>
              <a:endParaRPr b="0" i="0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177" name="Google Shape;1177;g316c08ac72d_0_577"/>
            <p:cNvGrpSpPr/>
            <p:nvPr/>
          </p:nvGrpSpPr>
          <p:grpSpPr>
            <a:xfrm>
              <a:off x="3733500" y="1922325"/>
              <a:ext cx="1971000" cy="785100"/>
              <a:chOff x="1447500" y="1922325"/>
              <a:chExt cx="1971000" cy="785100"/>
            </a:xfrm>
          </p:grpSpPr>
          <p:sp>
            <p:nvSpPr>
              <p:cNvPr id="1178" name="Google Shape;1178;g316c08ac72d_0_577"/>
              <p:cNvSpPr/>
              <p:nvPr/>
            </p:nvSpPr>
            <p:spPr>
              <a:xfrm>
                <a:off x="1447500" y="1922325"/>
                <a:ext cx="1971000" cy="785100"/>
              </a:xfrm>
              <a:prstGeom prst="bracketPair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g316c08ac72d_0_577"/>
              <p:cNvSpPr txBox="1"/>
              <p:nvPr/>
            </p:nvSpPr>
            <p:spPr>
              <a:xfrm>
                <a:off x="2313800" y="2086675"/>
                <a:ext cx="1045800" cy="415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t" bIns="121900" lIns="121900" spcFirstLastPara="1" rIns="121900" wrap="square" tIns="1219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b="1" i="0" lang="pt-BR" sz="2000" u="none" cap="none" strike="noStrike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IEvo</a:t>
                </a:r>
                <a:endParaRPr b="0" i="0" sz="17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180" name="Google Shape;1180;g316c08ac72d_0_577"/>
              <p:cNvSpPr/>
              <p:nvPr/>
            </p:nvSpPr>
            <p:spPr>
              <a:xfrm>
                <a:off x="1541350" y="2040463"/>
                <a:ext cx="498900" cy="507900"/>
              </a:xfrm>
              <a:prstGeom prst="rec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0" i="0" lang="pt-BR" sz="1700" u="none" cap="none" strike="noStrike">
                    <a:solidFill>
                      <a:srgbClr val="000000"/>
                    </a:solidFill>
                    <a:latin typeface="Proxima Nova"/>
                    <a:ea typeface="Proxima Nova"/>
                    <a:cs typeface="Proxima Nova"/>
                    <a:sym typeface="Proxima Nova"/>
                  </a:rPr>
                  <a:t>0,5</a:t>
                </a:r>
                <a:endParaRPr b="0" i="0" sz="17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1181" name="Google Shape;1181;g316c08ac72d_0_577"/>
              <p:cNvSpPr/>
              <p:nvPr/>
            </p:nvSpPr>
            <p:spPr>
              <a:xfrm>
                <a:off x="2073982" y="2197275"/>
                <a:ext cx="228600" cy="258300"/>
              </a:xfrm>
              <a:prstGeom prst="mathMultiply">
                <a:avLst>
                  <a:gd fmla="val 23520" name="adj1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endParaRPr>
              </a:p>
            </p:txBody>
          </p:sp>
        </p:grp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16c08ac72d_0_653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t/>
            </a:r>
            <a:endParaRPr/>
          </a:p>
        </p:txBody>
      </p:sp>
      <p:pic>
        <p:nvPicPr>
          <p:cNvPr id="1187" name="Google Shape;1187;g316c08ac72d_0_6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/>
          <p:nvPr>
            <p:ph idx="4294967295" type="subTitle"/>
          </p:nvPr>
        </p:nvSpPr>
        <p:spPr>
          <a:xfrm>
            <a:off x="1643346" y="1057993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Em 2022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0"/>
          <p:cNvSpPr txBox="1"/>
          <p:nvPr/>
        </p:nvSpPr>
        <p:spPr>
          <a:xfrm>
            <a:off x="1643346" y="3622633"/>
            <a:ext cx="412064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Segundo os resultados do SAERO, </a:t>
            </a: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as escolas que participam do PAIC</a:t>
            </a:r>
            <a:r>
              <a:rPr b="0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apresentam um percentual de estudantes com</a:t>
            </a:r>
            <a:r>
              <a:rPr b="1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aprendizado adequado em Língua Portuguesa 9 pontos</a:t>
            </a:r>
            <a:r>
              <a:rPr b="0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percentuais superior</a:t>
            </a:r>
            <a:r>
              <a:rPr b="0" i="0" lang="pt-BR" sz="20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ao das escolas que não fazem parte do programa.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0"/>
          <p:cNvSpPr txBox="1"/>
          <p:nvPr/>
        </p:nvSpPr>
        <p:spPr>
          <a:xfrm>
            <a:off x="7322414" y="2019210"/>
            <a:ext cx="4077788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Aprendizado 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Língua Portuguesa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0"/>
          <p:cNvSpPr txBox="1"/>
          <p:nvPr/>
        </p:nvSpPr>
        <p:spPr>
          <a:xfrm>
            <a:off x="1643346" y="5025743"/>
            <a:ext cx="4855217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Critérios: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| - Ter avaliado, pelo menos, 20 alunos do ano escolar;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|| - Ter, no mínimo, 80% dos estudantes matriculados avaliados pelo SAERO.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0"/>
          <p:cNvSpPr txBox="1"/>
          <p:nvPr/>
        </p:nvSpPr>
        <p:spPr>
          <a:xfrm>
            <a:off x="7213524" y="1057993"/>
            <a:ext cx="4717078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Tratamento vs Controle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" name="Google Shape;119;p10"/>
          <p:cNvGrpSpPr/>
          <p:nvPr/>
        </p:nvGrpSpPr>
        <p:grpSpPr>
          <a:xfrm>
            <a:off x="7718793" y="3659788"/>
            <a:ext cx="3252724" cy="269251"/>
            <a:chOff x="1251085" y="3910089"/>
            <a:chExt cx="1319107" cy="56711"/>
          </a:xfrm>
        </p:grpSpPr>
        <p:sp>
          <p:nvSpPr>
            <p:cNvPr id="120" name="Google Shape;120;p10"/>
            <p:cNvSpPr/>
            <p:nvPr/>
          </p:nvSpPr>
          <p:spPr>
            <a:xfrm>
              <a:off x="1251085" y="3910089"/>
              <a:ext cx="508981" cy="56711"/>
            </a:xfrm>
            <a:custGeom>
              <a:rect b="b" l="l" r="r" t="t"/>
              <a:pathLst>
                <a:path extrusionOk="0" h="2689" w="32580">
                  <a:moveTo>
                    <a:pt x="1309" y="0"/>
                  </a:moveTo>
                  <a:cubicBezTo>
                    <a:pt x="601" y="0"/>
                    <a:pt x="0" y="601"/>
                    <a:pt x="0" y="1344"/>
                  </a:cubicBezTo>
                  <a:cubicBezTo>
                    <a:pt x="0" y="1698"/>
                    <a:pt x="142" y="2052"/>
                    <a:pt x="389" y="2299"/>
                  </a:cubicBezTo>
                  <a:cubicBezTo>
                    <a:pt x="637" y="2547"/>
                    <a:pt x="955" y="2689"/>
                    <a:pt x="1309" y="2689"/>
                  </a:cubicBezTo>
                  <a:lnTo>
                    <a:pt x="32579" y="2689"/>
                  </a:lnTo>
                  <a:lnTo>
                    <a:pt x="32579" y="0"/>
                  </a:lnTo>
                  <a:close/>
                </a:path>
              </a:pathLst>
            </a:cu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1760067" y="3910089"/>
              <a:ext cx="810125" cy="56711"/>
            </a:xfrm>
            <a:custGeom>
              <a:rect b="b" l="l" r="r" t="t"/>
              <a:pathLst>
                <a:path extrusionOk="0" h="2689" w="29963">
                  <a:moveTo>
                    <a:pt x="0" y="0"/>
                  </a:moveTo>
                  <a:lnTo>
                    <a:pt x="0" y="2689"/>
                  </a:lnTo>
                  <a:lnTo>
                    <a:pt x="28618" y="2689"/>
                  </a:lnTo>
                  <a:cubicBezTo>
                    <a:pt x="29361" y="2689"/>
                    <a:pt x="29962" y="2087"/>
                    <a:pt x="29962" y="1344"/>
                  </a:cubicBezTo>
                  <a:cubicBezTo>
                    <a:pt x="29962" y="991"/>
                    <a:pt x="29821" y="637"/>
                    <a:pt x="29573" y="389"/>
                  </a:cubicBezTo>
                  <a:cubicBezTo>
                    <a:pt x="29325" y="177"/>
                    <a:pt x="29007" y="0"/>
                    <a:pt x="28618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0"/>
          <p:cNvGrpSpPr/>
          <p:nvPr/>
        </p:nvGrpSpPr>
        <p:grpSpPr>
          <a:xfrm>
            <a:off x="7718793" y="2873275"/>
            <a:ext cx="3082442" cy="256215"/>
            <a:chOff x="1251084" y="3910090"/>
            <a:chExt cx="1319095" cy="56711"/>
          </a:xfrm>
        </p:grpSpPr>
        <p:sp>
          <p:nvSpPr>
            <p:cNvPr id="123" name="Google Shape;123;p10"/>
            <p:cNvSpPr/>
            <p:nvPr/>
          </p:nvSpPr>
          <p:spPr>
            <a:xfrm>
              <a:off x="1251084" y="3910090"/>
              <a:ext cx="748444" cy="56711"/>
            </a:xfrm>
            <a:custGeom>
              <a:rect b="b" l="l" r="r" t="t"/>
              <a:pathLst>
                <a:path extrusionOk="0" h="2689" w="32580">
                  <a:moveTo>
                    <a:pt x="1309" y="0"/>
                  </a:moveTo>
                  <a:cubicBezTo>
                    <a:pt x="601" y="0"/>
                    <a:pt x="0" y="601"/>
                    <a:pt x="0" y="1344"/>
                  </a:cubicBezTo>
                  <a:cubicBezTo>
                    <a:pt x="0" y="1698"/>
                    <a:pt x="142" y="2052"/>
                    <a:pt x="389" y="2299"/>
                  </a:cubicBezTo>
                  <a:cubicBezTo>
                    <a:pt x="637" y="2547"/>
                    <a:pt x="955" y="2689"/>
                    <a:pt x="1309" y="2689"/>
                  </a:cubicBezTo>
                  <a:lnTo>
                    <a:pt x="32579" y="2689"/>
                  </a:lnTo>
                  <a:lnTo>
                    <a:pt x="32579" y="0"/>
                  </a:lnTo>
                  <a:close/>
                </a:path>
              </a:pathLst>
            </a:cu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1999534" y="3910090"/>
              <a:ext cx="570645" cy="56711"/>
            </a:xfrm>
            <a:custGeom>
              <a:rect b="b" l="l" r="r" t="t"/>
              <a:pathLst>
                <a:path extrusionOk="0" h="2689" w="29963">
                  <a:moveTo>
                    <a:pt x="0" y="0"/>
                  </a:moveTo>
                  <a:lnTo>
                    <a:pt x="0" y="2689"/>
                  </a:lnTo>
                  <a:lnTo>
                    <a:pt x="28618" y="2689"/>
                  </a:lnTo>
                  <a:cubicBezTo>
                    <a:pt x="29361" y="2689"/>
                    <a:pt x="29962" y="2087"/>
                    <a:pt x="29962" y="1344"/>
                  </a:cubicBezTo>
                  <a:cubicBezTo>
                    <a:pt x="29962" y="991"/>
                    <a:pt x="29821" y="637"/>
                    <a:pt x="29573" y="389"/>
                  </a:cubicBezTo>
                  <a:cubicBezTo>
                    <a:pt x="29325" y="177"/>
                    <a:pt x="29007" y="0"/>
                    <a:pt x="28618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10"/>
          <p:cNvSpPr txBox="1"/>
          <p:nvPr/>
        </p:nvSpPr>
        <p:spPr>
          <a:xfrm>
            <a:off x="6767688" y="2891866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Escolas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PAIC</a:t>
            </a:r>
            <a:endParaRPr b="1" i="0" sz="1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6" name="Google Shape;126;p10"/>
          <p:cNvSpPr txBox="1"/>
          <p:nvPr/>
        </p:nvSpPr>
        <p:spPr>
          <a:xfrm>
            <a:off x="6751535" y="3698412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56D7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Demais escolas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0"/>
          <p:cNvSpPr txBox="1"/>
          <p:nvPr/>
        </p:nvSpPr>
        <p:spPr>
          <a:xfrm>
            <a:off x="11025862" y="2862183"/>
            <a:ext cx="748680" cy="39718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52%</a:t>
            </a:r>
            <a:endParaRPr b="1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8" name="Google Shape;128;p10"/>
          <p:cNvSpPr txBox="1"/>
          <p:nvPr/>
        </p:nvSpPr>
        <p:spPr>
          <a:xfrm>
            <a:off x="11011339" y="3593805"/>
            <a:ext cx="725031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56D7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43%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0"/>
          <p:cNvSpPr txBox="1"/>
          <p:nvPr/>
        </p:nvSpPr>
        <p:spPr>
          <a:xfrm>
            <a:off x="8265932" y="4597916"/>
            <a:ext cx="4855217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Tamanho Amostral: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Escolas PAIC = 71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Demais Escolas = 150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0"/>
          <p:cNvSpPr txBox="1"/>
          <p:nvPr/>
        </p:nvSpPr>
        <p:spPr>
          <a:xfrm>
            <a:off x="7068590" y="5322862"/>
            <a:ext cx="4798311" cy="36423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*Língua Portuguesa – 2° Ano do Ensino Fundamental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0"/>
          <p:cNvSpPr txBox="1"/>
          <p:nvPr/>
        </p:nvSpPr>
        <p:spPr>
          <a:xfrm>
            <a:off x="9026292" y="3166650"/>
            <a:ext cx="947474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+9 P.P</a:t>
            </a:r>
            <a:endParaRPr b="1" i="0" sz="1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16c08ac72d_0_658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t/>
            </a:r>
            <a:endParaRPr/>
          </a:p>
        </p:txBody>
      </p:sp>
      <p:pic>
        <p:nvPicPr>
          <p:cNvPr id="1193" name="Google Shape;1193;g316c08ac72d_0_6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316c08ac72d_0_663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t/>
            </a:r>
            <a:endParaRPr/>
          </a:p>
        </p:txBody>
      </p:sp>
      <p:pic>
        <p:nvPicPr>
          <p:cNvPr id="1199" name="Google Shape;1199;g316c08ac72d_0_6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316c08ac72d_0_668"/>
          <p:cNvSpPr txBox="1"/>
          <p:nvPr>
            <p:ph type="title"/>
          </p:nvPr>
        </p:nvSpPr>
        <p:spPr>
          <a:xfrm>
            <a:off x="1117600" y="486833"/>
            <a:ext cx="14020800" cy="17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t/>
            </a:r>
            <a:endParaRPr/>
          </a:p>
        </p:txBody>
      </p:sp>
      <p:pic>
        <p:nvPicPr>
          <p:cNvPr id="1205" name="Google Shape;1205;g316c08ac72d_0_6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g316c08ac72d_0_6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139" y="1906953"/>
            <a:ext cx="11483700" cy="46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g316c08ac72d_0_673"/>
          <p:cNvSpPr txBox="1"/>
          <p:nvPr/>
        </p:nvSpPr>
        <p:spPr>
          <a:xfrm>
            <a:off x="96333" y="266200"/>
            <a:ext cx="11953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pt-BR" sz="2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Resultados SAERO 2023</a:t>
            </a:r>
            <a:endParaRPr b="1" i="0" sz="29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12" name="Google Shape;1212;g316c08ac72d_0_673"/>
          <p:cNvSpPr txBox="1"/>
          <p:nvPr/>
        </p:nvSpPr>
        <p:spPr>
          <a:xfrm>
            <a:off x="376988" y="818584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REDE MUNICIPAL DE ITAPUÃ</a:t>
            </a:r>
            <a:endParaRPr sz="19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7" name="Google Shape;1217;g316c08ac72d_0_679"/>
          <p:cNvCxnSpPr>
            <a:stCxn id="1218" idx="3"/>
            <a:endCxn id="1219" idx="1"/>
          </p:cNvCxnSpPr>
          <p:nvPr/>
        </p:nvCxnSpPr>
        <p:spPr>
          <a:xfrm flipH="1" rot="10800000">
            <a:off x="5158267" y="1848100"/>
            <a:ext cx="4400100" cy="8178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20" name="Google Shape;1220;g316c08ac72d_0_679"/>
          <p:cNvSpPr txBox="1"/>
          <p:nvPr/>
        </p:nvSpPr>
        <p:spPr>
          <a:xfrm>
            <a:off x="96333" y="266200"/>
            <a:ext cx="11953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pt-BR" sz="2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Simulação Cota Parte Municipal do ICMS segundo novos critérios</a:t>
            </a:r>
            <a:endParaRPr b="1" i="0" sz="29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21" name="Google Shape;1221;g316c08ac72d_0_679"/>
          <p:cNvSpPr txBox="1"/>
          <p:nvPr/>
        </p:nvSpPr>
        <p:spPr>
          <a:xfrm>
            <a:off x="376988" y="818584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ITAPUÃ</a:t>
            </a:r>
            <a:endParaRPr sz="1900"/>
          </a:p>
        </p:txBody>
      </p:sp>
      <p:cxnSp>
        <p:nvCxnSpPr>
          <p:cNvPr id="1222" name="Google Shape;1222;g316c08ac72d_0_679"/>
          <p:cNvCxnSpPr/>
          <p:nvPr/>
        </p:nvCxnSpPr>
        <p:spPr>
          <a:xfrm>
            <a:off x="4336867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23" name="Google Shape;1223;g316c08ac72d_0_679"/>
          <p:cNvSpPr txBox="1"/>
          <p:nvPr/>
        </p:nvSpPr>
        <p:spPr>
          <a:xfrm>
            <a:off x="3606867" y="6136969"/>
            <a:ext cx="1460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 2022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224" name="Google Shape;1224;g316c08ac72d_0_679"/>
          <p:cNvCxnSpPr/>
          <p:nvPr/>
        </p:nvCxnSpPr>
        <p:spPr>
          <a:xfrm>
            <a:off x="7180720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25" name="Google Shape;1225;g316c08ac72d_0_679"/>
          <p:cNvSpPr txBox="1"/>
          <p:nvPr/>
        </p:nvSpPr>
        <p:spPr>
          <a:xfrm>
            <a:off x="6723533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2025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226" name="Google Shape;1226;g316c08ac72d_0_679"/>
          <p:cNvCxnSpPr/>
          <p:nvPr/>
        </p:nvCxnSpPr>
        <p:spPr>
          <a:xfrm>
            <a:off x="10379700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27" name="Google Shape;1227;g316c08ac72d_0_679"/>
          <p:cNvSpPr txBox="1"/>
          <p:nvPr/>
        </p:nvSpPr>
        <p:spPr>
          <a:xfrm>
            <a:off x="9840700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2029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28" name="Google Shape;1228;g316c08ac72d_0_679"/>
          <p:cNvSpPr/>
          <p:nvPr/>
        </p:nvSpPr>
        <p:spPr>
          <a:xfrm>
            <a:off x="353400" y="5504633"/>
            <a:ext cx="2691300" cy="3648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Educação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9" name="Google Shape;1229;g316c08ac72d_0_679"/>
          <p:cNvSpPr/>
          <p:nvPr/>
        </p:nvSpPr>
        <p:spPr>
          <a:xfrm>
            <a:off x="10045575" y="3335296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45%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0" name="Google Shape;1230;g316c08ac72d_0_679"/>
          <p:cNvSpPr/>
          <p:nvPr/>
        </p:nvSpPr>
        <p:spPr>
          <a:xfrm>
            <a:off x="4004457" y="5504627"/>
            <a:ext cx="6648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0%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8" name="Google Shape;1218;g316c08ac72d_0_679"/>
          <p:cNvSpPr/>
          <p:nvPr/>
        </p:nvSpPr>
        <p:spPr>
          <a:xfrm>
            <a:off x="3515467" y="2483500"/>
            <a:ext cx="1642800" cy="3648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R$   11.471.267</a:t>
            </a:r>
            <a:endParaRPr sz="1900"/>
          </a:p>
        </p:txBody>
      </p:sp>
      <p:sp>
        <p:nvSpPr>
          <p:cNvPr id="1231" name="Google Shape;1231;g316c08ac72d_0_679"/>
          <p:cNvSpPr/>
          <p:nvPr/>
        </p:nvSpPr>
        <p:spPr>
          <a:xfrm>
            <a:off x="377000" y="2483500"/>
            <a:ext cx="2643900" cy="3648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IPM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2" name="Google Shape;1232;g316c08ac72d_0_679"/>
          <p:cNvSpPr/>
          <p:nvPr/>
        </p:nvSpPr>
        <p:spPr>
          <a:xfrm>
            <a:off x="6359333" y="2030600"/>
            <a:ext cx="1642800" cy="3648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R$   15.488.307</a:t>
            </a:r>
            <a:endParaRPr sz="1900"/>
          </a:p>
        </p:txBody>
      </p:sp>
      <p:sp>
        <p:nvSpPr>
          <p:cNvPr id="1219" name="Google Shape;1219;g316c08ac72d_0_679"/>
          <p:cNvSpPr/>
          <p:nvPr/>
        </p:nvSpPr>
        <p:spPr>
          <a:xfrm>
            <a:off x="9558300" y="1665800"/>
            <a:ext cx="1642800" cy="3648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R$   16.424.360</a:t>
            </a:r>
            <a:endParaRPr sz="1900"/>
          </a:p>
        </p:txBody>
      </p:sp>
      <p:sp>
        <p:nvSpPr>
          <p:cNvPr id="1233" name="Google Shape;1233;g316c08ac72d_0_679"/>
          <p:cNvSpPr/>
          <p:nvPr/>
        </p:nvSpPr>
        <p:spPr>
          <a:xfrm>
            <a:off x="6851541" y="4006347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34%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4" name="Google Shape;1234;g316c08ac72d_0_679"/>
          <p:cNvSpPr txBox="1"/>
          <p:nvPr/>
        </p:nvSpPr>
        <p:spPr>
          <a:xfrm>
            <a:off x="4803175" y="1908141"/>
            <a:ext cx="15552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500" u="none" cap="none" strike="noStrike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R$4.017.040</a:t>
            </a:r>
            <a:endParaRPr sz="1900"/>
          </a:p>
        </p:txBody>
      </p:sp>
      <p:sp>
        <p:nvSpPr>
          <p:cNvPr id="1235" name="Google Shape;1235;g316c08ac72d_0_679"/>
          <p:cNvSpPr txBox="1"/>
          <p:nvPr/>
        </p:nvSpPr>
        <p:spPr>
          <a:xfrm>
            <a:off x="8099889" y="1465379"/>
            <a:ext cx="1955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500" u="none" cap="none" strike="noStrike">
                <a:solidFill>
                  <a:srgbClr val="6AA84F"/>
                </a:solidFill>
                <a:latin typeface="Proxima Nova"/>
                <a:ea typeface="Proxima Nova"/>
                <a:cs typeface="Proxima Nova"/>
                <a:sym typeface="Proxima Nova"/>
              </a:rPr>
              <a:t>R$  4.953.092</a:t>
            </a:r>
            <a:endParaRPr sz="1900"/>
          </a:p>
        </p:txBody>
      </p:sp>
      <p:cxnSp>
        <p:nvCxnSpPr>
          <p:cNvPr id="1236" name="Google Shape;1236;g316c08ac72d_0_679"/>
          <p:cNvCxnSpPr>
            <a:stCxn id="1218" idx="3"/>
            <a:endCxn id="1232" idx="1"/>
          </p:cNvCxnSpPr>
          <p:nvPr/>
        </p:nvCxnSpPr>
        <p:spPr>
          <a:xfrm flipH="1" rot="10800000">
            <a:off x="5158267" y="2212900"/>
            <a:ext cx="1201200" cy="4530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7" name="Google Shape;1237;g316c08ac72d_0_679"/>
          <p:cNvSpPr/>
          <p:nvPr/>
        </p:nvSpPr>
        <p:spPr>
          <a:xfrm>
            <a:off x="4733813" y="2046175"/>
            <a:ext cx="192000" cy="192000"/>
          </a:xfrm>
          <a:prstGeom prst="mathPlus">
            <a:avLst>
              <a:gd fmla="val 23520" name="adj1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g316c08ac72d_0_679"/>
          <p:cNvSpPr/>
          <p:nvPr/>
        </p:nvSpPr>
        <p:spPr>
          <a:xfrm>
            <a:off x="7964320" y="1636723"/>
            <a:ext cx="192000" cy="192000"/>
          </a:xfrm>
          <a:prstGeom prst="mathPlus">
            <a:avLst>
              <a:gd fmla="val 23520" name="adj1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g316c08ac72d_0_679"/>
          <p:cNvSpPr/>
          <p:nvPr/>
        </p:nvSpPr>
        <p:spPr>
          <a:xfrm>
            <a:off x="6450724" y="4475865"/>
            <a:ext cx="1460100" cy="3648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R$    5.233.280</a:t>
            </a:r>
            <a:endParaRPr sz="1900"/>
          </a:p>
        </p:txBody>
      </p:sp>
      <p:sp>
        <p:nvSpPr>
          <p:cNvPr id="1240" name="Google Shape;1240;g316c08ac72d_0_679"/>
          <p:cNvSpPr/>
          <p:nvPr/>
        </p:nvSpPr>
        <p:spPr>
          <a:xfrm>
            <a:off x="9644757" y="3823916"/>
            <a:ext cx="1460100" cy="3648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R$    7.326.592</a:t>
            </a:r>
            <a:endParaRPr sz="1900"/>
          </a:p>
        </p:txBody>
      </p:sp>
      <p:cxnSp>
        <p:nvCxnSpPr>
          <p:cNvPr id="1241" name="Google Shape;1241;g316c08ac72d_0_679"/>
          <p:cNvCxnSpPr/>
          <p:nvPr/>
        </p:nvCxnSpPr>
        <p:spPr>
          <a:xfrm>
            <a:off x="1833151" y="2858580"/>
            <a:ext cx="0" cy="264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242" name="Google Shape;1242;g316c08ac72d_0_6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189" y="4114345"/>
            <a:ext cx="236673" cy="22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g316c08ac72d_0_6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2904" y="4080328"/>
            <a:ext cx="216263" cy="255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g316c08ac72d_0_6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6328" y="5036048"/>
            <a:ext cx="302884" cy="15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g316c08ac72d_0_6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1043" y="5053065"/>
            <a:ext cx="302884" cy="15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g316c08ac72d_0_6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333" y="3343167"/>
            <a:ext cx="1666814" cy="20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g316c08ac72d_0_6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32807" y="3359880"/>
            <a:ext cx="1620462" cy="19516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g316c08ac72d_0_679"/>
          <p:cNvSpPr txBox="1"/>
          <p:nvPr/>
        </p:nvSpPr>
        <p:spPr>
          <a:xfrm>
            <a:off x="551093" y="2865099"/>
            <a:ext cx="675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25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2º Ano</a:t>
            </a:r>
            <a:endParaRPr sz="1900"/>
          </a:p>
        </p:txBody>
      </p:sp>
      <p:sp>
        <p:nvSpPr>
          <p:cNvPr id="1249" name="Google Shape;1249;g316c08ac72d_0_679"/>
          <p:cNvSpPr txBox="1"/>
          <p:nvPr/>
        </p:nvSpPr>
        <p:spPr>
          <a:xfrm>
            <a:off x="2414843" y="2858580"/>
            <a:ext cx="675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25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5º Ano</a:t>
            </a:r>
            <a:endParaRPr sz="19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316c08ac72d_0_715"/>
          <p:cNvSpPr txBox="1"/>
          <p:nvPr/>
        </p:nvSpPr>
        <p:spPr>
          <a:xfrm>
            <a:off x="96333" y="266200"/>
            <a:ext cx="11953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pt-BR" sz="2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Simulação Cota Parte Municipal do ICMS segundo novos critérios</a:t>
            </a:r>
            <a:endParaRPr b="1" i="0" sz="29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55" name="Google Shape;1255;g316c08ac72d_0_715"/>
          <p:cNvSpPr txBox="1"/>
          <p:nvPr/>
        </p:nvSpPr>
        <p:spPr>
          <a:xfrm>
            <a:off x="376988" y="818584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ITAPUÃ</a:t>
            </a:r>
            <a:endParaRPr sz="1900"/>
          </a:p>
        </p:txBody>
      </p:sp>
      <p:pic>
        <p:nvPicPr>
          <p:cNvPr id="1256" name="Google Shape;1256;g316c08ac72d_0_7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988" y="1147173"/>
            <a:ext cx="10972800" cy="54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1" name="Google Shape;1261;g316c08ac72d_0_721"/>
          <p:cNvCxnSpPr/>
          <p:nvPr/>
        </p:nvCxnSpPr>
        <p:spPr>
          <a:xfrm>
            <a:off x="1813359" y="1987724"/>
            <a:ext cx="19500" cy="351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262" name="Google Shape;1262;g316c08ac72d_0_721"/>
          <p:cNvCxnSpPr>
            <a:stCxn id="1263" idx="3"/>
            <a:endCxn id="1264" idx="1"/>
          </p:cNvCxnSpPr>
          <p:nvPr/>
        </p:nvCxnSpPr>
        <p:spPr>
          <a:xfrm>
            <a:off x="5158267" y="2665900"/>
            <a:ext cx="4382700" cy="375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65" name="Google Shape;1265;g316c08ac72d_0_721"/>
          <p:cNvSpPr txBox="1"/>
          <p:nvPr/>
        </p:nvSpPr>
        <p:spPr>
          <a:xfrm>
            <a:off x="96333" y="266200"/>
            <a:ext cx="119532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pt-BR" sz="29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Simulação Cota Parte Municipal do ICMS segundo novos critérios</a:t>
            </a:r>
            <a:endParaRPr b="1" i="0" sz="29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66" name="Google Shape;1266;g316c08ac72d_0_721"/>
          <p:cNvSpPr txBox="1"/>
          <p:nvPr/>
        </p:nvSpPr>
        <p:spPr>
          <a:xfrm>
            <a:off x="376988" y="818584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ITAPUÃ</a:t>
            </a:r>
            <a:endParaRPr b="0" i="0" sz="37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67" name="Google Shape;1267;g316c08ac72d_0_721"/>
          <p:cNvCxnSpPr/>
          <p:nvPr/>
        </p:nvCxnSpPr>
        <p:spPr>
          <a:xfrm>
            <a:off x="4336867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68" name="Google Shape;1268;g316c08ac72d_0_721"/>
          <p:cNvSpPr txBox="1"/>
          <p:nvPr/>
        </p:nvSpPr>
        <p:spPr>
          <a:xfrm>
            <a:off x="3606867" y="6136969"/>
            <a:ext cx="14601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 2022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269" name="Google Shape;1269;g316c08ac72d_0_721"/>
          <p:cNvCxnSpPr/>
          <p:nvPr/>
        </p:nvCxnSpPr>
        <p:spPr>
          <a:xfrm>
            <a:off x="7180720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70" name="Google Shape;1270;g316c08ac72d_0_721"/>
          <p:cNvSpPr txBox="1"/>
          <p:nvPr/>
        </p:nvSpPr>
        <p:spPr>
          <a:xfrm>
            <a:off x="6723533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2025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1271" name="Google Shape;1271;g316c08ac72d_0_721"/>
          <p:cNvCxnSpPr/>
          <p:nvPr/>
        </p:nvCxnSpPr>
        <p:spPr>
          <a:xfrm>
            <a:off x="10379700" y="1415400"/>
            <a:ext cx="0" cy="465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272" name="Google Shape;1272;g316c08ac72d_0_721"/>
          <p:cNvSpPr txBox="1"/>
          <p:nvPr/>
        </p:nvSpPr>
        <p:spPr>
          <a:xfrm>
            <a:off x="9840700" y="6136969"/>
            <a:ext cx="1077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5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t-BR" sz="3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2029</a:t>
            </a:r>
            <a:endParaRPr b="1" i="0" sz="3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73" name="Google Shape;1273;g316c08ac72d_0_721"/>
          <p:cNvSpPr/>
          <p:nvPr/>
        </p:nvSpPr>
        <p:spPr>
          <a:xfrm>
            <a:off x="353400" y="5504633"/>
            <a:ext cx="2691300" cy="3648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Educação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4" name="Google Shape;1274;g316c08ac72d_0_721"/>
          <p:cNvSpPr/>
          <p:nvPr/>
        </p:nvSpPr>
        <p:spPr>
          <a:xfrm>
            <a:off x="4004457" y="5504627"/>
            <a:ext cx="6648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0%</a:t>
            </a:r>
            <a:endParaRPr b="1" i="0" sz="13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5" name="Google Shape;1275;g316c08ac72d_0_721"/>
          <p:cNvSpPr/>
          <p:nvPr/>
        </p:nvSpPr>
        <p:spPr>
          <a:xfrm>
            <a:off x="377000" y="1569100"/>
            <a:ext cx="2643900" cy="3648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IPM</a:t>
            </a:r>
            <a:endParaRPr b="1" i="0" sz="16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6" name="Google Shape;1276;g316c08ac72d_0_721"/>
          <p:cNvSpPr/>
          <p:nvPr/>
        </p:nvSpPr>
        <p:spPr>
          <a:xfrm>
            <a:off x="6359320" y="2574047"/>
            <a:ext cx="1642800" cy="3648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R$   11.122.256</a:t>
            </a:r>
            <a:endParaRPr sz="1900"/>
          </a:p>
        </p:txBody>
      </p:sp>
      <p:sp>
        <p:nvSpPr>
          <p:cNvPr id="1264" name="Google Shape;1264;g316c08ac72d_0_721"/>
          <p:cNvSpPr/>
          <p:nvPr/>
        </p:nvSpPr>
        <p:spPr>
          <a:xfrm>
            <a:off x="9541033" y="2859105"/>
            <a:ext cx="1642800" cy="3648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R$   10.311.888</a:t>
            </a:r>
            <a:endParaRPr sz="1900"/>
          </a:p>
        </p:txBody>
      </p:sp>
      <p:sp>
        <p:nvSpPr>
          <p:cNvPr id="1277" name="Google Shape;1277;g316c08ac72d_0_721"/>
          <p:cNvSpPr txBox="1"/>
          <p:nvPr/>
        </p:nvSpPr>
        <p:spPr>
          <a:xfrm>
            <a:off x="4859621" y="1908141"/>
            <a:ext cx="1763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5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R$ -349.010,82 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78" name="Google Shape;1278;g316c08ac72d_0_721"/>
          <p:cNvCxnSpPr>
            <a:stCxn id="1263" idx="3"/>
            <a:endCxn id="1276" idx="1"/>
          </p:cNvCxnSpPr>
          <p:nvPr/>
        </p:nvCxnSpPr>
        <p:spPr>
          <a:xfrm>
            <a:off x="5158267" y="2665900"/>
            <a:ext cx="1201200" cy="906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79" name="Google Shape;1279;g316c08ac72d_0_721"/>
          <p:cNvSpPr txBox="1"/>
          <p:nvPr/>
        </p:nvSpPr>
        <p:spPr>
          <a:xfrm>
            <a:off x="8313036" y="2429361"/>
            <a:ext cx="17325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500" u="none" cap="none" strike="noStrike">
                <a:solidFill>
                  <a:srgbClr val="CC0000"/>
                </a:solidFill>
                <a:latin typeface="Proxima Nova"/>
                <a:ea typeface="Proxima Nova"/>
                <a:cs typeface="Proxima Nova"/>
                <a:sym typeface="Proxima Nova"/>
              </a:rPr>
              <a:t>R$ -1.159.378 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CC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80" name="Google Shape;1280;g316c08ac72d_0_7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5383" y="4146420"/>
            <a:ext cx="231971" cy="22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g316c08ac72d_0_7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1189" y="4107541"/>
            <a:ext cx="236673" cy="221344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g316c08ac72d_0_721"/>
          <p:cNvSpPr/>
          <p:nvPr/>
        </p:nvSpPr>
        <p:spPr>
          <a:xfrm>
            <a:off x="3515467" y="2483500"/>
            <a:ext cx="1642800" cy="3648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000000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R$   11.471.267</a:t>
            </a:r>
            <a:endParaRPr sz="1900"/>
          </a:p>
        </p:txBody>
      </p:sp>
      <p:sp>
        <p:nvSpPr>
          <p:cNvPr id="1282" name="Google Shape;1282;g316c08ac72d_0_721"/>
          <p:cNvSpPr/>
          <p:nvPr/>
        </p:nvSpPr>
        <p:spPr>
          <a:xfrm>
            <a:off x="10045575" y="3335296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45%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3" name="Google Shape;1283;g316c08ac72d_0_721"/>
          <p:cNvSpPr/>
          <p:nvPr/>
        </p:nvSpPr>
        <p:spPr>
          <a:xfrm>
            <a:off x="6851541" y="4006347"/>
            <a:ext cx="658500" cy="364800"/>
          </a:xfrm>
          <a:prstGeom prst="roundRect">
            <a:avLst>
              <a:gd fmla="val 16667" name="adj"/>
            </a:avLst>
          </a:prstGeom>
          <a:solidFill>
            <a:srgbClr val="8E7CC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34%</a:t>
            </a:r>
            <a:endParaRPr b="1" i="0" sz="12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4" name="Google Shape;1284;g316c08ac72d_0_721"/>
          <p:cNvSpPr/>
          <p:nvPr/>
        </p:nvSpPr>
        <p:spPr>
          <a:xfrm>
            <a:off x="6450724" y="4475865"/>
            <a:ext cx="1460100" cy="3648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R$    5.233.280</a:t>
            </a:r>
            <a:endParaRPr sz="1900"/>
          </a:p>
        </p:txBody>
      </p:sp>
      <p:sp>
        <p:nvSpPr>
          <p:cNvPr id="1285" name="Google Shape;1285;g316c08ac72d_0_721"/>
          <p:cNvSpPr/>
          <p:nvPr/>
        </p:nvSpPr>
        <p:spPr>
          <a:xfrm>
            <a:off x="9644757" y="3823916"/>
            <a:ext cx="1460100" cy="3648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4020000" dist="47625">
              <a:srgbClr val="434343">
                <a:alpha val="498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R$    7.326.592</a:t>
            </a:r>
            <a:endParaRPr sz="1900"/>
          </a:p>
        </p:txBody>
      </p:sp>
      <p:sp>
        <p:nvSpPr>
          <p:cNvPr id="1286" name="Google Shape;1286;g316c08ac72d_0_721"/>
          <p:cNvSpPr txBox="1"/>
          <p:nvPr/>
        </p:nvSpPr>
        <p:spPr>
          <a:xfrm>
            <a:off x="634120" y="2421269"/>
            <a:ext cx="675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25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2º Ano</a:t>
            </a:r>
            <a:endParaRPr sz="1900"/>
          </a:p>
        </p:txBody>
      </p:sp>
      <p:sp>
        <p:nvSpPr>
          <p:cNvPr id="1287" name="Google Shape;1287;g316c08ac72d_0_721"/>
          <p:cNvSpPr txBox="1"/>
          <p:nvPr/>
        </p:nvSpPr>
        <p:spPr>
          <a:xfrm>
            <a:off x="2325993" y="2516359"/>
            <a:ext cx="6759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25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t-BR" sz="37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5º Ano</a:t>
            </a:r>
            <a:endParaRPr sz="1900"/>
          </a:p>
        </p:txBody>
      </p:sp>
      <p:pic>
        <p:nvPicPr>
          <p:cNvPr id="1288" name="Google Shape;1288;g316c08ac72d_0_7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83" y="2953437"/>
            <a:ext cx="1701965" cy="197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g316c08ac72d_0_7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9413" y="2993145"/>
            <a:ext cx="1670975" cy="19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g316c08ac72d_0_753"/>
          <p:cNvGrpSpPr/>
          <p:nvPr/>
        </p:nvGrpSpPr>
        <p:grpSpPr>
          <a:xfrm>
            <a:off x="5902143" y="1719956"/>
            <a:ext cx="5679844" cy="4589407"/>
            <a:chOff x="4426718" y="1289999"/>
            <a:chExt cx="4259989" cy="3442141"/>
          </a:xfrm>
        </p:grpSpPr>
        <p:grpSp>
          <p:nvGrpSpPr>
            <p:cNvPr id="1295" name="Google Shape;1295;g316c08ac72d_0_753"/>
            <p:cNvGrpSpPr/>
            <p:nvPr/>
          </p:nvGrpSpPr>
          <p:grpSpPr>
            <a:xfrm rot="-5400000">
              <a:off x="4835642" y="881075"/>
              <a:ext cx="3442141" cy="4259989"/>
              <a:chOff x="765675" y="2230325"/>
              <a:chExt cx="1093125" cy="1352850"/>
            </a:xfrm>
          </p:grpSpPr>
          <p:sp>
            <p:nvSpPr>
              <p:cNvPr id="1296" name="Google Shape;1296;g316c08ac72d_0_753"/>
              <p:cNvSpPr/>
              <p:nvPr/>
            </p:nvSpPr>
            <p:spPr>
              <a:xfrm>
                <a:off x="944500" y="2231950"/>
                <a:ext cx="739550" cy="1278475"/>
              </a:xfrm>
              <a:custGeom>
                <a:rect b="b" l="l" r="r" t="t"/>
                <a:pathLst>
                  <a:path extrusionOk="0" h="51139" w="29582">
                    <a:moveTo>
                      <a:pt x="11562" y="0"/>
                    </a:moveTo>
                    <a:lnTo>
                      <a:pt x="1" y="19854"/>
                    </a:lnTo>
                    <a:lnTo>
                      <a:pt x="18009" y="51139"/>
                    </a:lnTo>
                    <a:lnTo>
                      <a:pt x="29581" y="31296"/>
                    </a:lnTo>
                    <a:lnTo>
                      <a:pt x="1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g316c08ac72d_0_753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h="31318" w="18031">
                    <a:moveTo>
                      <a:pt x="22" y="0"/>
                    </a:moveTo>
                    <a:lnTo>
                      <a:pt x="0" y="33"/>
                    </a:lnTo>
                    <a:lnTo>
                      <a:pt x="18009" y="31317"/>
                    </a:lnTo>
                    <a:lnTo>
                      <a:pt x="18030" y="312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g316c08ac72d_0_753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fill="none" h="31318" w="18031">
                    <a:moveTo>
                      <a:pt x="22" y="0"/>
                    </a:moveTo>
                    <a:lnTo>
                      <a:pt x="18030" y="31285"/>
                    </a:lnTo>
                    <a:lnTo>
                      <a:pt x="18030" y="31285"/>
                    </a:lnTo>
                    <a:lnTo>
                      <a:pt x="18009" y="3131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g316c08ac72d_0_753"/>
              <p:cNvSpPr/>
              <p:nvPr/>
            </p:nvSpPr>
            <p:spPr>
              <a:xfrm>
                <a:off x="770550" y="2728300"/>
                <a:ext cx="624200" cy="854875"/>
              </a:xfrm>
              <a:custGeom>
                <a:rect b="b" l="l" r="r" t="t"/>
                <a:pathLst>
                  <a:path extrusionOk="0" h="34195" w="24968">
                    <a:moveTo>
                      <a:pt x="6959" y="0"/>
                    </a:moveTo>
                    <a:lnTo>
                      <a:pt x="6861" y="142"/>
                    </a:lnTo>
                    <a:lnTo>
                      <a:pt x="6763" y="294"/>
                    </a:lnTo>
                    <a:lnTo>
                      <a:pt x="6753" y="304"/>
                    </a:lnTo>
                    <a:lnTo>
                      <a:pt x="6546" y="576"/>
                    </a:lnTo>
                    <a:lnTo>
                      <a:pt x="6525" y="608"/>
                    </a:lnTo>
                    <a:lnTo>
                      <a:pt x="6308" y="858"/>
                    </a:lnTo>
                    <a:lnTo>
                      <a:pt x="6286" y="880"/>
                    </a:lnTo>
                    <a:lnTo>
                      <a:pt x="6036" y="1119"/>
                    </a:lnTo>
                    <a:lnTo>
                      <a:pt x="6014" y="1140"/>
                    </a:lnTo>
                    <a:lnTo>
                      <a:pt x="5732" y="1390"/>
                    </a:lnTo>
                    <a:lnTo>
                      <a:pt x="5428" y="1629"/>
                    </a:lnTo>
                    <a:lnTo>
                      <a:pt x="5124" y="1835"/>
                    </a:lnTo>
                    <a:lnTo>
                      <a:pt x="4940" y="1954"/>
                    </a:lnTo>
                    <a:lnTo>
                      <a:pt x="4777" y="2052"/>
                    </a:lnTo>
                    <a:lnTo>
                      <a:pt x="4701" y="2096"/>
                    </a:lnTo>
                    <a:lnTo>
                      <a:pt x="4430" y="2237"/>
                    </a:lnTo>
                    <a:lnTo>
                      <a:pt x="4397" y="2258"/>
                    </a:lnTo>
                    <a:lnTo>
                      <a:pt x="4061" y="2410"/>
                    </a:lnTo>
                    <a:lnTo>
                      <a:pt x="4039" y="2421"/>
                    </a:lnTo>
                    <a:lnTo>
                      <a:pt x="3702" y="2551"/>
                    </a:lnTo>
                    <a:lnTo>
                      <a:pt x="3681" y="2562"/>
                    </a:lnTo>
                    <a:lnTo>
                      <a:pt x="3333" y="2682"/>
                    </a:lnTo>
                    <a:lnTo>
                      <a:pt x="3312" y="2682"/>
                    </a:lnTo>
                    <a:lnTo>
                      <a:pt x="2975" y="2769"/>
                    </a:lnTo>
                    <a:lnTo>
                      <a:pt x="2942" y="2779"/>
                    </a:lnTo>
                    <a:lnTo>
                      <a:pt x="2595" y="2845"/>
                    </a:lnTo>
                    <a:lnTo>
                      <a:pt x="2584" y="2845"/>
                    </a:lnTo>
                    <a:lnTo>
                      <a:pt x="2411" y="2866"/>
                    </a:lnTo>
                    <a:lnTo>
                      <a:pt x="2248" y="2888"/>
                    </a:lnTo>
                    <a:lnTo>
                      <a:pt x="2215" y="2888"/>
                    </a:lnTo>
                    <a:lnTo>
                      <a:pt x="2041" y="2899"/>
                    </a:lnTo>
                    <a:lnTo>
                      <a:pt x="1716" y="2899"/>
                    </a:lnTo>
                    <a:lnTo>
                      <a:pt x="1553" y="2888"/>
                    </a:lnTo>
                    <a:lnTo>
                      <a:pt x="1531" y="2888"/>
                    </a:lnTo>
                    <a:lnTo>
                      <a:pt x="1249" y="2845"/>
                    </a:lnTo>
                    <a:lnTo>
                      <a:pt x="1217" y="2834"/>
                    </a:lnTo>
                    <a:lnTo>
                      <a:pt x="978" y="2769"/>
                    </a:lnTo>
                    <a:lnTo>
                      <a:pt x="934" y="2758"/>
                    </a:lnTo>
                    <a:lnTo>
                      <a:pt x="717" y="2671"/>
                    </a:lnTo>
                    <a:lnTo>
                      <a:pt x="695" y="2660"/>
                    </a:lnTo>
                    <a:lnTo>
                      <a:pt x="587" y="2606"/>
                    </a:lnTo>
                    <a:lnTo>
                      <a:pt x="489" y="2541"/>
                    </a:lnTo>
                    <a:lnTo>
                      <a:pt x="359" y="2454"/>
                    </a:lnTo>
                    <a:lnTo>
                      <a:pt x="240" y="2345"/>
                    </a:lnTo>
                    <a:lnTo>
                      <a:pt x="185" y="2291"/>
                    </a:lnTo>
                    <a:lnTo>
                      <a:pt x="88" y="2171"/>
                    </a:lnTo>
                    <a:lnTo>
                      <a:pt x="1" y="2041"/>
                    </a:lnTo>
                    <a:lnTo>
                      <a:pt x="1" y="2041"/>
                    </a:lnTo>
                    <a:lnTo>
                      <a:pt x="18009" y="33326"/>
                    </a:lnTo>
                    <a:lnTo>
                      <a:pt x="18096" y="33456"/>
                    </a:lnTo>
                    <a:lnTo>
                      <a:pt x="18194" y="33575"/>
                    </a:lnTo>
                    <a:lnTo>
                      <a:pt x="18248" y="33630"/>
                    </a:lnTo>
                    <a:lnTo>
                      <a:pt x="18368" y="33738"/>
                    </a:lnTo>
                    <a:lnTo>
                      <a:pt x="18498" y="33836"/>
                    </a:lnTo>
                    <a:lnTo>
                      <a:pt x="18596" y="33901"/>
                    </a:lnTo>
                    <a:lnTo>
                      <a:pt x="18704" y="33955"/>
                    </a:lnTo>
                    <a:lnTo>
                      <a:pt x="18715" y="33955"/>
                    </a:lnTo>
                    <a:lnTo>
                      <a:pt x="18737" y="33966"/>
                    </a:lnTo>
                    <a:lnTo>
                      <a:pt x="18867" y="34020"/>
                    </a:lnTo>
                    <a:lnTo>
                      <a:pt x="18943" y="34042"/>
                    </a:lnTo>
                    <a:lnTo>
                      <a:pt x="18986" y="34064"/>
                    </a:lnTo>
                    <a:lnTo>
                      <a:pt x="19019" y="34075"/>
                    </a:lnTo>
                    <a:lnTo>
                      <a:pt x="19171" y="34118"/>
                    </a:lnTo>
                    <a:lnTo>
                      <a:pt x="19225" y="34129"/>
                    </a:lnTo>
                    <a:lnTo>
                      <a:pt x="19269" y="34129"/>
                    </a:lnTo>
                    <a:lnTo>
                      <a:pt x="19323" y="34140"/>
                    </a:lnTo>
                    <a:lnTo>
                      <a:pt x="19453" y="34161"/>
                    </a:lnTo>
                    <a:lnTo>
                      <a:pt x="19540" y="34172"/>
                    </a:lnTo>
                    <a:lnTo>
                      <a:pt x="19562" y="34172"/>
                    </a:lnTo>
                    <a:lnTo>
                      <a:pt x="19594" y="34183"/>
                    </a:lnTo>
                    <a:lnTo>
                      <a:pt x="19735" y="34183"/>
                    </a:lnTo>
                    <a:lnTo>
                      <a:pt x="19876" y="34194"/>
                    </a:lnTo>
                    <a:lnTo>
                      <a:pt x="20018" y="34194"/>
                    </a:lnTo>
                    <a:lnTo>
                      <a:pt x="20159" y="34183"/>
                    </a:lnTo>
                    <a:lnTo>
                      <a:pt x="20224" y="34183"/>
                    </a:lnTo>
                    <a:lnTo>
                      <a:pt x="20256" y="34172"/>
                    </a:lnTo>
                    <a:lnTo>
                      <a:pt x="20300" y="34172"/>
                    </a:lnTo>
                    <a:lnTo>
                      <a:pt x="20452" y="34161"/>
                    </a:lnTo>
                    <a:lnTo>
                      <a:pt x="20593" y="34140"/>
                    </a:lnTo>
                    <a:lnTo>
                      <a:pt x="20604" y="34140"/>
                    </a:lnTo>
                    <a:lnTo>
                      <a:pt x="20745" y="34118"/>
                    </a:lnTo>
                    <a:lnTo>
                      <a:pt x="20897" y="34086"/>
                    </a:lnTo>
                    <a:lnTo>
                      <a:pt x="20951" y="34075"/>
                    </a:lnTo>
                    <a:lnTo>
                      <a:pt x="20984" y="34064"/>
                    </a:lnTo>
                    <a:lnTo>
                      <a:pt x="21049" y="34053"/>
                    </a:lnTo>
                    <a:lnTo>
                      <a:pt x="21212" y="34010"/>
                    </a:lnTo>
                    <a:lnTo>
                      <a:pt x="21320" y="33977"/>
                    </a:lnTo>
                    <a:lnTo>
                      <a:pt x="21342" y="33966"/>
                    </a:lnTo>
                    <a:lnTo>
                      <a:pt x="21364" y="33966"/>
                    </a:lnTo>
                    <a:lnTo>
                      <a:pt x="21516" y="33912"/>
                    </a:lnTo>
                    <a:lnTo>
                      <a:pt x="21668" y="33868"/>
                    </a:lnTo>
                    <a:lnTo>
                      <a:pt x="21689" y="33858"/>
                    </a:lnTo>
                    <a:lnTo>
                      <a:pt x="21711" y="33847"/>
                    </a:lnTo>
                    <a:lnTo>
                      <a:pt x="21809" y="33814"/>
                    </a:lnTo>
                    <a:lnTo>
                      <a:pt x="21950" y="33749"/>
                    </a:lnTo>
                    <a:lnTo>
                      <a:pt x="22058" y="33706"/>
                    </a:lnTo>
                    <a:lnTo>
                      <a:pt x="22069" y="33706"/>
                    </a:lnTo>
                    <a:lnTo>
                      <a:pt x="22091" y="33695"/>
                    </a:lnTo>
                    <a:lnTo>
                      <a:pt x="22232" y="33630"/>
                    </a:lnTo>
                    <a:lnTo>
                      <a:pt x="22384" y="33554"/>
                    </a:lnTo>
                    <a:lnTo>
                      <a:pt x="22406" y="33543"/>
                    </a:lnTo>
                    <a:lnTo>
                      <a:pt x="22438" y="33532"/>
                    </a:lnTo>
                    <a:lnTo>
                      <a:pt x="22569" y="33467"/>
                    </a:lnTo>
                    <a:lnTo>
                      <a:pt x="22720" y="33380"/>
                    </a:lnTo>
                    <a:lnTo>
                      <a:pt x="22796" y="33337"/>
                    </a:lnTo>
                    <a:lnTo>
                      <a:pt x="22818" y="33326"/>
                    </a:lnTo>
                    <a:lnTo>
                      <a:pt x="22948" y="33239"/>
                    </a:lnTo>
                    <a:lnTo>
                      <a:pt x="23144" y="33119"/>
                    </a:lnTo>
                    <a:lnTo>
                      <a:pt x="23166" y="33109"/>
                    </a:lnTo>
                    <a:lnTo>
                      <a:pt x="23437" y="32924"/>
                    </a:lnTo>
                    <a:lnTo>
                      <a:pt x="23611" y="32794"/>
                    </a:lnTo>
                    <a:lnTo>
                      <a:pt x="23741" y="32685"/>
                    </a:lnTo>
                    <a:lnTo>
                      <a:pt x="23752" y="32674"/>
                    </a:lnTo>
                    <a:lnTo>
                      <a:pt x="23882" y="32566"/>
                    </a:lnTo>
                    <a:lnTo>
                      <a:pt x="24012" y="32457"/>
                    </a:lnTo>
                    <a:lnTo>
                      <a:pt x="24023" y="32436"/>
                    </a:lnTo>
                    <a:lnTo>
                      <a:pt x="24045" y="32414"/>
                    </a:lnTo>
                    <a:lnTo>
                      <a:pt x="24132" y="32338"/>
                    </a:lnTo>
                    <a:lnTo>
                      <a:pt x="24262" y="32208"/>
                    </a:lnTo>
                    <a:lnTo>
                      <a:pt x="24294" y="32175"/>
                    </a:lnTo>
                    <a:lnTo>
                      <a:pt x="24316" y="32142"/>
                    </a:lnTo>
                    <a:lnTo>
                      <a:pt x="24381" y="32077"/>
                    </a:lnTo>
                    <a:lnTo>
                      <a:pt x="24490" y="31947"/>
                    </a:lnTo>
                    <a:lnTo>
                      <a:pt x="24544" y="31893"/>
                    </a:lnTo>
                    <a:lnTo>
                      <a:pt x="24566" y="31860"/>
                    </a:lnTo>
                    <a:lnTo>
                      <a:pt x="24598" y="31817"/>
                    </a:lnTo>
                    <a:lnTo>
                      <a:pt x="24696" y="31697"/>
                    </a:lnTo>
                    <a:lnTo>
                      <a:pt x="24761" y="31600"/>
                    </a:lnTo>
                    <a:lnTo>
                      <a:pt x="24772" y="31578"/>
                    </a:lnTo>
                    <a:lnTo>
                      <a:pt x="24794" y="31567"/>
                    </a:lnTo>
                    <a:lnTo>
                      <a:pt x="24870" y="31437"/>
                    </a:lnTo>
                    <a:lnTo>
                      <a:pt x="24946" y="31317"/>
                    </a:lnTo>
                    <a:lnTo>
                      <a:pt x="24967" y="31285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EBAF6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g316c08ac72d_0_753"/>
              <p:cNvSpPr/>
              <p:nvPr/>
            </p:nvSpPr>
            <p:spPr>
              <a:xfrm>
                <a:off x="765675" y="2230875"/>
                <a:ext cx="467875" cy="569900"/>
              </a:xfrm>
              <a:custGeom>
                <a:rect b="b" l="l" r="r" t="t"/>
                <a:pathLst>
                  <a:path extrusionOk="0" h="22796" w="18715">
                    <a:moveTo>
                      <a:pt x="11974" y="0"/>
                    </a:moveTo>
                    <a:lnTo>
                      <a:pt x="402" y="19854"/>
                    </a:lnTo>
                    <a:lnTo>
                      <a:pt x="326" y="19995"/>
                    </a:lnTo>
                    <a:lnTo>
                      <a:pt x="250" y="20147"/>
                    </a:lnTo>
                    <a:lnTo>
                      <a:pt x="185" y="20299"/>
                    </a:lnTo>
                    <a:lnTo>
                      <a:pt x="131" y="20440"/>
                    </a:lnTo>
                    <a:lnTo>
                      <a:pt x="87" y="20581"/>
                    </a:lnTo>
                    <a:lnTo>
                      <a:pt x="44" y="20722"/>
                    </a:lnTo>
                    <a:lnTo>
                      <a:pt x="22" y="20853"/>
                    </a:lnTo>
                    <a:lnTo>
                      <a:pt x="0" y="20994"/>
                    </a:lnTo>
                    <a:lnTo>
                      <a:pt x="0" y="21124"/>
                    </a:lnTo>
                    <a:lnTo>
                      <a:pt x="0" y="21244"/>
                    </a:lnTo>
                    <a:lnTo>
                      <a:pt x="11" y="21374"/>
                    </a:lnTo>
                    <a:lnTo>
                      <a:pt x="22" y="21493"/>
                    </a:lnTo>
                    <a:lnTo>
                      <a:pt x="55" y="21602"/>
                    </a:lnTo>
                    <a:lnTo>
                      <a:pt x="87" y="21721"/>
                    </a:lnTo>
                    <a:lnTo>
                      <a:pt x="131" y="21819"/>
                    </a:lnTo>
                    <a:lnTo>
                      <a:pt x="185" y="21927"/>
                    </a:lnTo>
                    <a:lnTo>
                      <a:pt x="250" y="22025"/>
                    </a:lnTo>
                    <a:lnTo>
                      <a:pt x="315" y="22112"/>
                    </a:lnTo>
                    <a:lnTo>
                      <a:pt x="391" y="22199"/>
                    </a:lnTo>
                    <a:lnTo>
                      <a:pt x="478" y="22286"/>
                    </a:lnTo>
                    <a:lnTo>
                      <a:pt x="565" y="22362"/>
                    </a:lnTo>
                    <a:lnTo>
                      <a:pt x="673" y="22438"/>
                    </a:lnTo>
                    <a:lnTo>
                      <a:pt x="782" y="22503"/>
                    </a:lnTo>
                    <a:lnTo>
                      <a:pt x="890" y="22557"/>
                    </a:lnTo>
                    <a:lnTo>
                      <a:pt x="1010" y="22611"/>
                    </a:lnTo>
                    <a:lnTo>
                      <a:pt x="1140" y="22666"/>
                    </a:lnTo>
                    <a:lnTo>
                      <a:pt x="1281" y="22698"/>
                    </a:lnTo>
                    <a:lnTo>
                      <a:pt x="1422" y="22731"/>
                    </a:lnTo>
                    <a:lnTo>
                      <a:pt x="1574" y="22763"/>
                    </a:lnTo>
                    <a:lnTo>
                      <a:pt x="1737" y="22785"/>
                    </a:lnTo>
                    <a:lnTo>
                      <a:pt x="1900" y="22796"/>
                    </a:lnTo>
                    <a:lnTo>
                      <a:pt x="2247" y="22796"/>
                    </a:lnTo>
                    <a:lnTo>
                      <a:pt x="2421" y="22785"/>
                    </a:lnTo>
                    <a:lnTo>
                      <a:pt x="2606" y="22774"/>
                    </a:lnTo>
                    <a:lnTo>
                      <a:pt x="2790" y="22742"/>
                    </a:lnTo>
                    <a:lnTo>
                      <a:pt x="2964" y="22709"/>
                    </a:lnTo>
                    <a:lnTo>
                      <a:pt x="3148" y="22676"/>
                    </a:lnTo>
                    <a:lnTo>
                      <a:pt x="3517" y="22579"/>
                    </a:lnTo>
                    <a:lnTo>
                      <a:pt x="3886" y="22459"/>
                    </a:lnTo>
                    <a:lnTo>
                      <a:pt x="4245" y="22307"/>
                    </a:lnTo>
                    <a:lnTo>
                      <a:pt x="4603" y="22144"/>
                    </a:lnTo>
                    <a:lnTo>
                      <a:pt x="4950" y="21960"/>
                    </a:lnTo>
                    <a:lnTo>
                      <a:pt x="5298" y="21754"/>
                    </a:lnTo>
                    <a:lnTo>
                      <a:pt x="5623" y="21526"/>
                    </a:lnTo>
                    <a:lnTo>
                      <a:pt x="5927" y="21287"/>
                    </a:lnTo>
                    <a:lnTo>
                      <a:pt x="6220" y="21037"/>
                    </a:lnTo>
                    <a:lnTo>
                      <a:pt x="6492" y="20766"/>
                    </a:lnTo>
                    <a:lnTo>
                      <a:pt x="6611" y="20625"/>
                    </a:lnTo>
                    <a:lnTo>
                      <a:pt x="6741" y="20484"/>
                    </a:lnTo>
                    <a:lnTo>
                      <a:pt x="6850" y="20343"/>
                    </a:lnTo>
                    <a:lnTo>
                      <a:pt x="6958" y="20191"/>
                    </a:lnTo>
                    <a:lnTo>
                      <a:pt x="7056" y="20049"/>
                    </a:lnTo>
                    <a:lnTo>
                      <a:pt x="7154" y="19897"/>
                    </a:lnTo>
                    <a:lnTo>
                      <a:pt x="18715" y="43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FFD29B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g316c08ac72d_0_753"/>
              <p:cNvSpPr/>
              <p:nvPr/>
            </p:nvSpPr>
            <p:spPr>
              <a:xfrm>
                <a:off x="852775" y="2763850"/>
                <a:ext cx="8725" cy="1925"/>
              </a:xfrm>
              <a:custGeom>
                <a:rect b="b" l="l" r="r" t="t"/>
                <a:pathLst>
                  <a:path extrusionOk="0" h="77" w="349">
                    <a:moveTo>
                      <a:pt x="305" y="0"/>
                    </a:moveTo>
                    <a:lnTo>
                      <a:pt x="153" y="22"/>
                    </a:lnTo>
                    <a:lnTo>
                      <a:pt x="1" y="44"/>
                    </a:lnTo>
                    <a:lnTo>
                      <a:pt x="164" y="66"/>
                    </a:lnTo>
                    <a:lnTo>
                      <a:pt x="348" y="7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g316c08ac72d_0_753"/>
              <p:cNvSpPr/>
              <p:nvPr/>
            </p:nvSpPr>
            <p:spPr>
              <a:xfrm>
                <a:off x="825925" y="2230875"/>
                <a:ext cx="387550" cy="534075"/>
              </a:xfrm>
              <a:custGeom>
                <a:rect b="b" l="l" r="r" t="t"/>
                <a:pathLst>
                  <a:path extrusionOk="0" h="21363" w="15502">
                    <a:moveTo>
                      <a:pt x="11604" y="0"/>
                    </a:moveTo>
                    <a:lnTo>
                      <a:pt x="282" y="19366"/>
                    </a:lnTo>
                    <a:lnTo>
                      <a:pt x="174" y="19550"/>
                    </a:lnTo>
                    <a:lnTo>
                      <a:pt x="98" y="19735"/>
                    </a:lnTo>
                    <a:lnTo>
                      <a:pt x="44" y="19908"/>
                    </a:lnTo>
                    <a:lnTo>
                      <a:pt x="11" y="20071"/>
                    </a:lnTo>
                    <a:lnTo>
                      <a:pt x="0" y="20245"/>
                    </a:lnTo>
                    <a:lnTo>
                      <a:pt x="0" y="20397"/>
                    </a:lnTo>
                    <a:lnTo>
                      <a:pt x="33" y="20538"/>
                    </a:lnTo>
                    <a:lnTo>
                      <a:pt x="76" y="20679"/>
                    </a:lnTo>
                    <a:lnTo>
                      <a:pt x="141" y="20809"/>
                    </a:lnTo>
                    <a:lnTo>
                      <a:pt x="217" y="20929"/>
                    </a:lnTo>
                    <a:lnTo>
                      <a:pt x="315" y="21037"/>
                    </a:lnTo>
                    <a:lnTo>
                      <a:pt x="434" y="21124"/>
                    </a:lnTo>
                    <a:lnTo>
                      <a:pt x="565" y="21211"/>
                    </a:lnTo>
                    <a:lnTo>
                      <a:pt x="717" y="21276"/>
                    </a:lnTo>
                    <a:lnTo>
                      <a:pt x="890" y="21330"/>
                    </a:lnTo>
                    <a:lnTo>
                      <a:pt x="1075" y="21363"/>
                    </a:lnTo>
                    <a:lnTo>
                      <a:pt x="1227" y="21341"/>
                    </a:lnTo>
                    <a:lnTo>
                      <a:pt x="1379" y="21319"/>
                    </a:lnTo>
                    <a:lnTo>
                      <a:pt x="1585" y="21265"/>
                    </a:lnTo>
                    <a:lnTo>
                      <a:pt x="1802" y="21200"/>
                    </a:lnTo>
                    <a:lnTo>
                      <a:pt x="2008" y="21124"/>
                    </a:lnTo>
                    <a:lnTo>
                      <a:pt x="2215" y="21048"/>
                    </a:lnTo>
                    <a:lnTo>
                      <a:pt x="2410" y="20950"/>
                    </a:lnTo>
                    <a:lnTo>
                      <a:pt x="2616" y="20842"/>
                    </a:lnTo>
                    <a:lnTo>
                      <a:pt x="2801" y="20733"/>
                    </a:lnTo>
                    <a:lnTo>
                      <a:pt x="2996" y="20603"/>
                    </a:lnTo>
                    <a:lnTo>
                      <a:pt x="3181" y="20473"/>
                    </a:lnTo>
                    <a:lnTo>
                      <a:pt x="3354" y="20343"/>
                    </a:lnTo>
                    <a:lnTo>
                      <a:pt x="3517" y="20191"/>
                    </a:lnTo>
                    <a:lnTo>
                      <a:pt x="3669" y="20049"/>
                    </a:lnTo>
                    <a:lnTo>
                      <a:pt x="3821" y="19887"/>
                    </a:lnTo>
                    <a:lnTo>
                      <a:pt x="3951" y="19724"/>
                    </a:lnTo>
                    <a:lnTo>
                      <a:pt x="4071" y="19561"/>
                    </a:lnTo>
                    <a:lnTo>
                      <a:pt x="4179" y="19387"/>
                    </a:lnTo>
                    <a:lnTo>
                      <a:pt x="15501" y="33"/>
                    </a:lnTo>
                    <a:lnTo>
                      <a:pt x="11604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g316c08ac72d_0_753"/>
              <p:cNvSpPr/>
              <p:nvPr/>
            </p:nvSpPr>
            <p:spPr>
              <a:xfrm>
                <a:off x="807200" y="2230875"/>
                <a:ext cx="308850" cy="534900"/>
              </a:xfrm>
              <a:custGeom>
                <a:rect b="b" l="l" r="r" t="t"/>
                <a:pathLst>
                  <a:path extrusionOk="0" h="21396" w="12354">
                    <a:moveTo>
                      <a:pt x="11604" y="0"/>
                    </a:moveTo>
                    <a:lnTo>
                      <a:pt x="282" y="19355"/>
                    </a:lnTo>
                    <a:lnTo>
                      <a:pt x="174" y="19561"/>
                    </a:lnTo>
                    <a:lnTo>
                      <a:pt x="87" y="19767"/>
                    </a:lnTo>
                    <a:lnTo>
                      <a:pt x="33" y="19963"/>
                    </a:lnTo>
                    <a:lnTo>
                      <a:pt x="0" y="20147"/>
                    </a:lnTo>
                    <a:lnTo>
                      <a:pt x="0" y="20321"/>
                    </a:lnTo>
                    <a:lnTo>
                      <a:pt x="22" y="20484"/>
                    </a:lnTo>
                    <a:lnTo>
                      <a:pt x="65" y="20646"/>
                    </a:lnTo>
                    <a:lnTo>
                      <a:pt x="87" y="20722"/>
                    </a:lnTo>
                    <a:lnTo>
                      <a:pt x="130" y="20788"/>
                    </a:lnTo>
                    <a:lnTo>
                      <a:pt x="217" y="20918"/>
                    </a:lnTo>
                    <a:lnTo>
                      <a:pt x="326" y="21037"/>
                    </a:lnTo>
                    <a:lnTo>
                      <a:pt x="456" y="21146"/>
                    </a:lnTo>
                    <a:lnTo>
                      <a:pt x="619" y="21222"/>
                    </a:lnTo>
                    <a:lnTo>
                      <a:pt x="793" y="21298"/>
                    </a:lnTo>
                    <a:lnTo>
                      <a:pt x="977" y="21352"/>
                    </a:lnTo>
                    <a:lnTo>
                      <a:pt x="1194" y="21385"/>
                    </a:lnTo>
                    <a:lnTo>
                      <a:pt x="1422" y="21395"/>
                    </a:lnTo>
                    <a:lnTo>
                      <a:pt x="1618" y="21385"/>
                    </a:lnTo>
                    <a:lnTo>
                      <a:pt x="1824" y="21363"/>
                    </a:lnTo>
                    <a:lnTo>
                      <a:pt x="1639" y="21330"/>
                    </a:lnTo>
                    <a:lnTo>
                      <a:pt x="1466" y="21276"/>
                    </a:lnTo>
                    <a:lnTo>
                      <a:pt x="1314" y="21211"/>
                    </a:lnTo>
                    <a:lnTo>
                      <a:pt x="1183" y="21124"/>
                    </a:lnTo>
                    <a:lnTo>
                      <a:pt x="1064" y="21037"/>
                    </a:lnTo>
                    <a:lnTo>
                      <a:pt x="966" y="20929"/>
                    </a:lnTo>
                    <a:lnTo>
                      <a:pt x="890" y="20809"/>
                    </a:lnTo>
                    <a:lnTo>
                      <a:pt x="825" y="20679"/>
                    </a:lnTo>
                    <a:lnTo>
                      <a:pt x="782" y="20538"/>
                    </a:lnTo>
                    <a:lnTo>
                      <a:pt x="749" y="20397"/>
                    </a:lnTo>
                    <a:lnTo>
                      <a:pt x="749" y="20245"/>
                    </a:lnTo>
                    <a:lnTo>
                      <a:pt x="760" y="20082"/>
                    </a:lnTo>
                    <a:lnTo>
                      <a:pt x="793" y="19908"/>
                    </a:lnTo>
                    <a:lnTo>
                      <a:pt x="847" y="19735"/>
                    </a:lnTo>
                    <a:lnTo>
                      <a:pt x="923" y="19550"/>
                    </a:lnTo>
                    <a:lnTo>
                      <a:pt x="1031" y="19366"/>
                    </a:lnTo>
                    <a:lnTo>
                      <a:pt x="12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g316c08ac72d_0_753"/>
              <p:cNvSpPr/>
              <p:nvPr/>
            </p:nvSpPr>
            <p:spPr>
              <a:xfrm>
                <a:off x="898925" y="2230600"/>
                <a:ext cx="302875" cy="516450"/>
              </a:xfrm>
              <a:custGeom>
                <a:rect b="b" l="l" r="r" t="t"/>
                <a:pathLst>
                  <a:path extrusionOk="0" h="20658" w="12115">
                    <a:moveTo>
                      <a:pt x="12017" y="0"/>
                    </a:moveTo>
                    <a:lnTo>
                      <a:pt x="0" y="20603"/>
                    </a:lnTo>
                    <a:lnTo>
                      <a:pt x="109" y="20657"/>
                    </a:lnTo>
                    <a:lnTo>
                      <a:pt x="12115" y="54"/>
                    </a:lnTo>
                    <a:lnTo>
                      <a:pt x="1201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g316c08ac72d_0_753"/>
              <p:cNvSpPr/>
              <p:nvPr/>
            </p:nvSpPr>
            <p:spPr>
              <a:xfrm>
                <a:off x="825375" y="2230325"/>
                <a:ext cx="301800" cy="514825"/>
              </a:xfrm>
              <a:custGeom>
                <a:rect b="b" l="l" r="r" t="t"/>
                <a:pathLst>
                  <a:path extrusionOk="0" h="20593" w="12072">
                    <a:moveTo>
                      <a:pt x="11974" y="0"/>
                    </a:moveTo>
                    <a:lnTo>
                      <a:pt x="0" y="20538"/>
                    </a:lnTo>
                    <a:lnTo>
                      <a:pt x="98" y="20592"/>
                    </a:lnTo>
                    <a:lnTo>
                      <a:pt x="12071" y="55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g316c08ac72d_0_753"/>
              <p:cNvSpPr/>
              <p:nvPr/>
            </p:nvSpPr>
            <p:spPr>
              <a:xfrm>
                <a:off x="835675" y="2230875"/>
                <a:ext cx="310225" cy="529200"/>
              </a:xfrm>
              <a:custGeom>
                <a:rect b="b" l="l" r="r" t="t"/>
                <a:pathLst>
                  <a:path extrusionOk="0" h="21168" w="12409">
                    <a:moveTo>
                      <a:pt x="12300" y="0"/>
                    </a:moveTo>
                    <a:lnTo>
                      <a:pt x="1" y="21102"/>
                    </a:lnTo>
                    <a:lnTo>
                      <a:pt x="110" y="21168"/>
                    </a:lnTo>
                    <a:lnTo>
                      <a:pt x="12408" y="65"/>
                    </a:lnTo>
                    <a:lnTo>
                      <a:pt x="12300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g316c08ac72d_0_753"/>
              <p:cNvSpPr/>
              <p:nvPr/>
            </p:nvSpPr>
            <p:spPr>
              <a:xfrm>
                <a:off x="851425" y="2230875"/>
                <a:ext cx="313200" cy="534900"/>
              </a:xfrm>
              <a:custGeom>
                <a:rect b="b" l="l" r="r" t="t"/>
                <a:pathLst>
                  <a:path extrusionOk="0" h="21396" w="12528">
                    <a:moveTo>
                      <a:pt x="12419" y="0"/>
                    </a:moveTo>
                    <a:lnTo>
                      <a:pt x="1" y="21330"/>
                    </a:lnTo>
                    <a:lnTo>
                      <a:pt x="98" y="21395"/>
                    </a:lnTo>
                    <a:lnTo>
                      <a:pt x="12527" y="65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g316c08ac72d_0_753"/>
              <p:cNvSpPr/>
              <p:nvPr/>
            </p:nvSpPr>
            <p:spPr>
              <a:xfrm>
                <a:off x="872875" y="2231125"/>
                <a:ext cx="310200" cy="529500"/>
              </a:xfrm>
              <a:custGeom>
                <a:rect b="b" l="l" r="r" t="t"/>
                <a:pathLst>
                  <a:path extrusionOk="0" h="21180" w="12408">
                    <a:moveTo>
                      <a:pt x="12310" y="1"/>
                    </a:moveTo>
                    <a:lnTo>
                      <a:pt x="0" y="21114"/>
                    </a:lnTo>
                    <a:lnTo>
                      <a:pt x="98" y="21179"/>
                    </a:lnTo>
                    <a:lnTo>
                      <a:pt x="12408" y="55"/>
                    </a:lnTo>
                    <a:lnTo>
                      <a:pt x="12310" y="1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g316c08ac72d_0_753"/>
              <p:cNvSpPr/>
              <p:nvPr/>
            </p:nvSpPr>
            <p:spPr>
              <a:xfrm>
                <a:off x="1300025" y="2828700"/>
                <a:ext cx="276000" cy="479025"/>
              </a:xfrm>
              <a:custGeom>
                <a:rect b="b" l="l" r="r" t="t"/>
                <a:pathLst>
                  <a:path extrusionOk="0" h="19161" w="11040">
                    <a:moveTo>
                      <a:pt x="8760" y="1"/>
                    </a:moveTo>
                    <a:lnTo>
                      <a:pt x="0" y="15198"/>
                    </a:lnTo>
                    <a:lnTo>
                      <a:pt x="2280" y="19160"/>
                    </a:lnTo>
                    <a:lnTo>
                      <a:pt x="11040" y="3963"/>
                    </a:lnTo>
                    <a:lnTo>
                      <a:pt x="8760" y="1"/>
                    </a:lnTo>
                    <a:close/>
                  </a:path>
                </a:pathLst>
              </a:custGeom>
              <a:solidFill>
                <a:srgbClr val="0A0A1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g316c08ac72d_0_753"/>
              <p:cNvSpPr/>
              <p:nvPr/>
            </p:nvSpPr>
            <p:spPr>
              <a:xfrm>
                <a:off x="1161075" y="2373875"/>
                <a:ext cx="622300" cy="1075775"/>
              </a:xfrm>
              <a:custGeom>
                <a:rect b="b" l="l" r="r" t="t"/>
                <a:pathLst>
                  <a:path extrusionOk="0" h="43031" w="24892">
                    <a:moveTo>
                      <a:pt x="9737" y="1"/>
                    </a:moveTo>
                    <a:lnTo>
                      <a:pt x="0" y="16707"/>
                    </a:lnTo>
                    <a:lnTo>
                      <a:pt x="15154" y="43030"/>
                    </a:lnTo>
                    <a:lnTo>
                      <a:pt x="24891" y="26324"/>
                    </a:lnTo>
                    <a:lnTo>
                      <a:pt x="9737" y="1"/>
                    </a:lnTo>
                    <a:close/>
                  </a:path>
                </a:pathLst>
              </a:custGeom>
              <a:solidFill>
                <a:srgbClr val="EE657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g316c08ac72d_0_753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h="26347" w="15165">
                    <a:moveTo>
                      <a:pt x="11" y="1"/>
                    </a:moveTo>
                    <a:lnTo>
                      <a:pt x="0" y="22"/>
                    </a:lnTo>
                    <a:lnTo>
                      <a:pt x="15154" y="26346"/>
                    </a:lnTo>
                    <a:lnTo>
                      <a:pt x="15165" y="263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g316c08ac72d_0_753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fill="none" h="26347" w="15165">
                    <a:moveTo>
                      <a:pt x="11" y="1"/>
                    </a:moveTo>
                    <a:lnTo>
                      <a:pt x="15165" y="26324"/>
                    </a:lnTo>
                    <a:lnTo>
                      <a:pt x="15165" y="26324"/>
                    </a:lnTo>
                    <a:lnTo>
                      <a:pt x="15154" y="2634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g316c08ac72d_0_753"/>
              <p:cNvSpPr/>
              <p:nvPr/>
            </p:nvSpPr>
            <p:spPr>
              <a:xfrm>
                <a:off x="1014800" y="2791525"/>
                <a:ext cx="525125" cy="719175"/>
              </a:xfrm>
              <a:custGeom>
                <a:rect b="b" l="l" r="r" t="t"/>
                <a:pathLst>
                  <a:path extrusionOk="0" h="28767" w="21005">
                    <a:moveTo>
                      <a:pt x="5851" y="1"/>
                    </a:moveTo>
                    <a:lnTo>
                      <a:pt x="5699" y="240"/>
                    </a:lnTo>
                    <a:lnTo>
                      <a:pt x="5688" y="261"/>
                    </a:lnTo>
                    <a:lnTo>
                      <a:pt x="5515" y="478"/>
                    </a:lnTo>
                    <a:lnTo>
                      <a:pt x="5493" y="500"/>
                    </a:lnTo>
                    <a:lnTo>
                      <a:pt x="5308" y="717"/>
                    </a:lnTo>
                    <a:lnTo>
                      <a:pt x="5287" y="739"/>
                    </a:lnTo>
                    <a:lnTo>
                      <a:pt x="5081" y="945"/>
                    </a:lnTo>
                    <a:lnTo>
                      <a:pt x="5070" y="956"/>
                    </a:lnTo>
                    <a:lnTo>
                      <a:pt x="4831" y="1162"/>
                    </a:lnTo>
                    <a:lnTo>
                      <a:pt x="4831" y="1173"/>
                    </a:lnTo>
                    <a:lnTo>
                      <a:pt x="4570" y="1368"/>
                    </a:lnTo>
                    <a:lnTo>
                      <a:pt x="4321" y="1542"/>
                    </a:lnTo>
                    <a:lnTo>
                      <a:pt x="4158" y="1640"/>
                    </a:lnTo>
                    <a:lnTo>
                      <a:pt x="4028" y="1727"/>
                    </a:lnTo>
                    <a:lnTo>
                      <a:pt x="3962" y="1759"/>
                    </a:lnTo>
                    <a:lnTo>
                      <a:pt x="3734" y="1879"/>
                    </a:lnTo>
                    <a:lnTo>
                      <a:pt x="3702" y="1890"/>
                    </a:lnTo>
                    <a:lnTo>
                      <a:pt x="3420" y="2031"/>
                    </a:lnTo>
                    <a:lnTo>
                      <a:pt x="3409" y="2031"/>
                    </a:lnTo>
                    <a:lnTo>
                      <a:pt x="3116" y="2150"/>
                    </a:lnTo>
                    <a:lnTo>
                      <a:pt x="3105" y="2150"/>
                    </a:lnTo>
                    <a:lnTo>
                      <a:pt x="2812" y="2248"/>
                    </a:lnTo>
                    <a:lnTo>
                      <a:pt x="2790" y="2259"/>
                    </a:lnTo>
                    <a:lnTo>
                      <a:pt x="2508" y="2335"/>
                    </a:lnTo>
                    <a:lnTo>
                      <a:pt x="2475" y="2335"/>
                    </a:lnTo>
                    <a:lnTo>
                      <a:pt x="2182" y="2389"/>
                    </a:lnTo>
                    <a:lnTo>
                      <a:pt x="1889" y="2432"/>
                    </a:lnTo>
                    <a:lnTo>
                      <a:pt x="1867" y="2432"/>
                    </a:lnTo>
                    <a:lnTo>
                      <a:pt x="1585" y="2443"/>
                    </a:lnTo>
                    <a:lnTo>
                      <a:pt x="1314" y="2421"/>
                    </a:lnTo>
                    <a:lnTo>
                      <a:pt x="1292" y="2421"/>
                    </a:lnTo>
                    <a:lnTo>
                      <a:pt x="1064" y="2389"/>
                    </a:lnTo>
                    <a:lnTo>
                      <a:pt x="1032" y="2378"/>
                    </a:lnTo>
                    <a:lnTo>
                      <a:pt x="825" y="2324"/>
                    </a:lnTo>
                    <a:lnTo>
                      <a:pt x="793" y="2313"/>
                    </a:lnTo>
                    <a:lnTo>
                      <a:pt x="608" y="2248"/>
                    </a:lnTo>
                    <a:lnTo>
                      <a:pt x="597" y="2237"/>
                    </a:lnTo>
                    <a:lnTo>
                      <a:pt x="500" y="2193"/>
                    </a:lnTo>
                    <a:lnTo>
                      <a:pt x="413" y="2139"/>
                    </a:lnTo>
                    <a:lnTo>
                      <a:pt x="304" y="2063"/>
                    </a:lnTo>
                    <a:lnTo>
                      <a:pt x="207" y="1965"/>
                    </a:lnTo>
                    <a:lnTo>
                      <a:pt x="163" y="1922"/>
                    </a:lnTo>
                    <a:lnTo>
                      <a:pt x="76" y="1824"/>
                    </a:lnTo>
                    <a:lnTo>
                      <a:pt x="0" y="1716"/>
                    </a:lnTo>
                    <a:lnTo>
                      <a:pt x="15154" y="28039"/>
                    </a:lnTo>
                    <a:lnTo>
                      <a:pt x="15230" y="28148"/>
                    </a:lnTo>
                    <a:lnTo>
                      <a:pt x="15317" y="28246"/>
                    </a:lnTo>
                    <a:lnTo>
                      <a:pt x="15360" y="28289"/>
                    </a:lnTo>
                    <a:lnTo>
                      <a:pt x="15458" y="28387"/>
                    </a:lnTo>
                    <a:lnTo>
                      <a:pt x="15567" y="28463"/>
                    </a:lnTo>
                    <a:lnTo>
                      <a:pt x="15577" y="28474"/>
                    </a:lnTo>
                    <a:lnTo>
                      <a:pt x="15740" y="28560"/>
                    </a:lnTo>
                    <a:lnTo>
                      <a:pt x="15751" y="28560"/>
                    </a:lnTo>
                    <a:lnTo>
                      <a:pt x="15773" y="28571"/>
                    </a:lnTo>
                    <a:lnTo>
                      <a:pt x="15881" y="28626"/>
                    </a:lnTo>
                    <a:lnTo>
                      <a:pt x="15946" y="28647"/>
                    </a:lnTo>
                    <a:lnTo>
                      <a:pt x="15979" y="28658"/>
                    </a:lnTo>
                    <a:lnTo>
                      <a:pt x="16012" y="28669"/>
                    </a:lnTo>
                    <a:lnTo>
                      <a:pt x="16142" y="28702"/>
                    </a:lnTo>
                    <a:lnTo>
                      <a:pt x="16185" y="28712"/>
                    </a:lnTo>
                    <a:lnTo>
                      <a:pt x="16218" y="28712"/>
                    </a:lnTo>
                    <a:lnTo>
                      <a:pt x="16261" y="28723"/>
                    </a:lnTo>
                    <a:lnTo>
                      <a:pt x="16381" y="28745"/>
                    </a:lnTo>
                    <a:lnTo>
                      <a:pt x="16446" y="28745"/>
                    </a:lnTo>
                    <a:lnTo>
                      <a:pt x="16468" y="28756"/>
                    </a:lnTo>
                    <a:lnTo>
                      <a:pt x="16500" y="28756"/>
                    </a:lnTo>
                    <a:lnTo>
                      <a:pt x="16609" y="28767"/>
                    </a:lnTo>
                    <a:lnTo>
                      <a:pt x="16847" y="28767"/>
                    </a:lnTo>
                    <a:lnTo>
                      <a:pt x="16967" y="28756"/>
                    </a:lnTo>
                    <a:lnTo>
                      <a:pt x="17086" y="28756"/>
                    </a:lnTo>
                    <a:lnTo>
                      <a:pt x="17206" y="28734"/>
                    </a:lnTo>
                    <a:lnTo>
                      <a:pt x="17336" y="28723"/>
                    </a:lnTo>
                    <a:lnTo>
                      <a:pt x="17347" y="28723"/>
                    </a:lnTo>
                    <a:lnTo>
                      <a:pt x="17455" y="28702"/>
                    </a:lnTo>
                    <a:lnTo>
                      <a:pt x="17586" y="28669"/>
                    </a:lnTo>
                    <a:lnTo>
                      <a:pt x="17629" y="28669"/>
                    </a:lnTo>
                    <a:lnTo>
                      <a:pt x="17662" y="28658"/>
                    </a:lnTo>
                    <a:lnTo>
                      <a:pt x="17716" y="28647"/>
                    </a:lnTo>
                    <a:lnTo>
                      <a:pt x="17846" y="28615"/>
                    </a:lnTo>
                    <a:lnTo>
                      <a:pt x="17944" y="28582"/>
                    </a:lnTo>
                    <a:lnTo>
                      <a:pt x="17966" y="28582"/>
                    </a:lnTo>
                    <a:lnTo>
                      <a:pt x="17976" y="28571"/>
                    </a:lnTo>
                    <a:lnTo>
                      <a:pt x="18107" y="28528"/>
                    </a:lnTo>
                    <a:lnTo>
                      <a:pt x="18237" y="28485"/>
                    </a:lnTo>
                    <a:lnTo>
                      <a:pt x="18259" y="28485"/>
                    </a:lnTo>
                    <a:lnTo>
                      <a:pt x="18280" y="28474"/>
                    </a:lnTo>
                    <a:lnTo>
                      <a:pt x="18356" y="28441"/>
                    </a:lnTo>
                    <a:lnTo>
                      <a:pt x="18476" y="28398"/>
                    </a:lnTo>
                    <a:lnTo>
                      <a:pt x="18563" y="28365"/>
                    </a:lnTo>
                    <a:lnTo>
                      <a:pt x="18573" y="28354"/>
                    </a:lnTo>
                    <a:lnTo>
                      <a:pt x="18595" y="28343"/>
                    </a:lnTo>
                    <a:lnTo>
                      <a:pt x="18715" y="28289"/>
                    </a:lnTo>
                    <a:lnTo>
                      <a:pt x="18845" y="28235"/>
                    </a:lnTo>
                    <a:lnTo>
                      <a:pt x="18867" y="28224"/>
                    </a:lnTo>
                    <a:lnTo>
                      <a:pt x="18888" y="28202"/>
                    </a:lnTo>
                    <a:lnTo>
                      <a:pt x="18986" y="28159"/>
                    </a:lnTo>
                    <a:lnTo>
                      <a:pt x="19116" y="28083"/>
                    </a:lnTo>
                    <a:lnTo>
                      <a:pt x="19181" y="28050"/>
                    </a:lnTo>
                    <a:lnTo>
                      <a:pt x="19203" y="28029"/>
                    </a:lnTo>
                    <a:lnTo>
                      <a:pt x="19312" y="27963"/>
                    </a:lnTo>
                    <a:lnTo>
                      <a:pt x="19474" y="27866"/>
                    </a:lnTo>
                    <a:lnTo>
                      <a:pt x="19496" y="27855"/>
                    </a:lnTo>
                    <a:lnTo>
                      <a:pt x="19724" y="27692"/>
                    </a:lnTo>
                    <a:lnTo>
                      <a:pt x="19865" y="27584"/>
                    </a:lnTo>
                    <a:lnTo>
                      <a:pt x="19985" y="27497"/>
                    </a:lnTo>
                    <a:lnTo>
                      <a:pt x="20093" y="27399"/>
                    </a:lnTo>
                    <a:lnTo>
                      <a:pt x="20202" y="27301"/>
                    </a:lnTo>
                    <a:lnTo>
                      <a:pt x="20223" y="27290"/>
                    </a:lnTo>
                    <a:lnTo>
                      <a:pt x="20234" y="27269"/>
                    </a:lnTo>
                    <a:lnTo>
                      <a:pt x="20310" y="27204"/>
                    </a:lnTo>
                    <a:lnTo>
                      <a:pt x="20419" y="27095"/>
                    </a:lnTo>
                    <a:lnTo>
                      <a:pt x="20441" y="27062"/>
                    </a:lnTo>
                    <a:lnTo>
                      <a:pt x="20473" y="27041"/>
                    </a:lnTo>
                    <a:lnTo>
                      <a:pt x="20516" y="26987"/>
                    </a:lnTo>
                    <a:lnTo>
                      <a:pt x="20614" y="26878"/>
                    </a:lnTo>
                    <a:lnTo>
                      <a:pt x="20647" y="26835"/>
                    </a:lnTo>
                    <a:lnTo>
                      <a:pt x="20668" y="26802"/>
                    </a:lnTo>
                    <a:lnTo>
                      <a:pt x="20701" y="26769"/>
                    </a:lnTo>
                    <a:lnTo>
                      <a:pt x="20788" y="26661"/>
                    </a:lnTo>
                    <a:lnTo>
                      <a:pt x="20842" y="26585"/>
                    </a:lnTo>
                    <a:lnTo>
                      <a:pt x="20853" y="26574"/>
                    </a:lnTo>
                    <a:lnTo>
                      <a:pt x="20864" y="26552"/>
                    </a:lnTo>
                    <a:lnTo>
                      <a:pt x="20929" y="26455"/>
                    </a:lnTo>
                    <a:lnTo>
                      <a:pt x="20994" y="26346"/>
                    </a:lnTo>
                    <a:lnTo>
                      <a:pt x="21005" y="26324"/>
                    </a:lnTo>
                    <a:lnTo>
                      <a:pt x="58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g316c08ac72d_0_753"/>
              <p:cNvSpPr/>
              <p:nvPr/>
            </p:nvSpPr>
            <p:spPr>
              <a:xfrm>
                <a:off x="1010725" y="2372800"/>
                <a:ext cx="393800" cy="479825"/>
              </a:xfrm>
              <a:custGeom>
                <a:rect b="b" l="l" r="r" t="t"/>
                <a:pathLst>
                  <a:path extrusionOk="0" h="19193" w="15752">
                    <a:moveTo>
                      <a:pt x="10074" y="0"/>
                    </a:moveTo>
                    <a:lnTo>
                      <a:pt x="348" y="16706"/>
                    </a:lnTo>
                    <a:lnTo>
                      <a:pt x="272" y="16837"/>
                    </a:lnTo>
                    <a:lnTo>
                      <a:pt x="218" y="16956"/>
                    </a:lnTo>
                    <a:lnTo>
                      <a:pt x="163" y="17086"/>
                    </a:lnTo>
                    <a:lnTo>
                      <a:pt x="109" y="17206"/>
                    </a:lnTo>
                    <a:lnTo>
                      <a:pt x="76" y="17325"/>
                    </a:lnTo>
                    <a:lnTo>
                      <a:pt x="44" y="17444"/>
                    </a:lnTo>
                    <a:lnTo>
                      <a:pt x="22" y="17553"/>
                    </a:lnTo>
                    <a:lnTo>
                      <a:pt x="11" y="17662"/>
                    </a:lnTo>
                    <a:lnTo>
                      <a:pt x="1" y="17781"/>
                    </a:lnTo>
                    <a:lnTo>
                      <a:pt x="1" y="17879"/>
                    </a:lnTo>
                    <a:lnTo>
                      <a:pt x="11" y="17987"/>
                    </a:lnTo>
                    <a:lnTo>
                      <a:pt x="22" y="18085"/>
                    </a:lnTo>
                    <a:lnTo>
                      <a:pt x="55" y="18183"/>
                    </a:lnTo>
                    <a:lnTo>
                      <a:pt x="76" y="18280"/>
                    </a:lnTo>
                    <a:lnTo>
                      <a:pt x="120" y="18367"/>
                    </a:lnTo>
                    <a:lnTo>
                      <a:pt x="163" y="18454"/>
                    </a:lnTo>
                    <a:lnTo>
                      <a:pt x="207" y="18541"/>
                    </a:lnTo>
                    <a:lnTo>
                      <a:pt x="272" y="18617"/>
                    </a:lnTo>
                    <a:lnTo>
                      <a:pt x="337" y="18693"/>
                    </a:lnTo>
                    <a:lnTo>
                      <a:pt x="402" y="18758"/>
                    </a:lnTo>
                    <a:lnTo>
                      <a:pt x="478" y="18823"/>
                    </a:lnTo>
                    <a:lnTo>
                      <a:pt x="565" y="18877"/>
                    </a:lnTo>
                    <a:lnTo>
                      <a:pt x="663" y="18942"/>
                    </a:lnTo>
                    <a:lnTo>
                      <a:pt x="760" y="18986"/>
                    </a:lnTo>
                    <a:lnTo>
                      <a:pt x="858" y="19029"/>
                    </a:lnTo>
                    <a:lnTo>
                      <a:pt x="967" y="19073"/>
                    </a:lnTo>
                    <a:lnTo>
                      <a:pt x="1086" y="19105"/>
                    </a:lnTo>
                    <a:lnTo>
                      <a:pt x="1205" y="19138"/>
                    </a:lnTo>
                    <a:lnTo>
                      <a:pt x="1336" y="19160"/>
                    </a:lnTo>
                    <a:lnTo>
                      <a:pt x="1466" y="19170"/>
                    </a:lnTo>
                    <a:lnTo>
                      <a:pt x="1607" y="19181"/>
                    </a:lnTo>
                    <a:lnTo>
                      <a:pt x="1748" y="19192"/>
                    </a:lnTo>
                    <a:lnTo>
                      <a:pt x="2041" y="19181"/>
                    </a:lnTo>
                    <a:lnTo>
                      <a:pt x="2345" y="19138"/>
                    </a:lnTo>
                    <a:lnTo>
                      <a:pt x="2660" y="19084"/>
                    </a:lnTo>
                    <a:lnTo>
                      <a:pt x="2964" y="19008"/>
                    </a:lnTo>
                    <a:lnTo>
                      <a:pt x="3268" y="18899"/>
                    </a:lnTo>
                    <a:lnTo>
                      <a:pt x="3583" y="18780"/>
                    </a:lnTo>
                    <a:lnTo>
                      <a:pt x="3876" y="18639"/>
                    </a:lnTo>
                    <a:lnTo>
                      <a:pt x="4169" y="18487"/>
                    </a:lnTo>
                    <a:lnTo>
                      <a:pt x="4462" y="18313"/>
                    </a:lnTo>
                    <a:lnTo>
                      <a:pt x="4733" y="18117"/>
                    </a:lnTo>
                    <a:lnTo>
                      <a:pt x="4994" y="17922"/>
                    </a:lnTo>
                    <a:lnTo>
                      <a:pt x="5233" y="17705"/>
                    </a:lnTo>
                    <a:lnTo>
                      <a:pt x="5461" y="17477"/>
                    </a:lnTo>
                    <a:lnTo>
                      <a:pt x="5667" y="17238"/>
                    </a:lnTo>
                    <a:lnTo>
                      <a:pt x="5862" y="16999"/>
                    </a:lnTo>
                    <a:lnTo>
                      <a:pt x="6014" y="16750"/>
                    </a:lnTo>
                    <a:lnTo>
                      <a:pt x="1575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FD798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g316c08ac72d_0_753"/>
              <p:cNvSpPr/>
              <p:nvPr/>
            </p:nvSpPr>
            <p:spPr>
              <a:xfrm>
                <a:off x="1084000" y="2821375"/>
                <a:ext cx="7625" cy="1650"/>
              </a:xfrm>
              <a:custGeom>
                <a:rect b="b" l="l" r="r" t="t"/>
                <a:pathLst>
                  <a:path extrusionOk="0" h="66" w="305">
                    <a:moveTo>
                      <a:pt x="261" y="1"/>
                    </a:moveTo>
                    <a:lnTo>
                      <a:pt x="131" y="22"/>
                    </a:lnTo>
                    <a:lnTo>
                      <a:pt x="0" y="33"/>
                    </a:lnTo>
                    <a:lnTo>
                      <a:pt x="142" y="55"/>
                    </a:lnTo>
                    <a:lnTo>
                      <a:pt x="304" y="66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g316c08ac72d_0_753"/>
              <p:cNvSpPr/>
              <p:nvPr/>
            </p:nvSpPr>
            <p:spPr>
              <a:xfrm>
                <a:off x="1061475" y="2373075"/>
                <a:ext cx="326225" cy="449150"/>
              </a:xfrm>
              <a:custGeom>
                <a:rect b="b" l="l" r="r" t="t"/>
                <a:pathLst>
                  <a:path extrusionOk="0" h="17966" w="13049">
                    <a:moveTo>
                      <a:pt x="9770" y="0"/>
                    </a:moveTo>
                    <a:lnTo>
                      <a:pt x="239" y="16283"/>
                    </a:lnTo>
                    <a:lnTo>
                      <a:pt x="152" y="16446"/>
                    </a:lnTo>
                    <a:lnTo>
                      <a:pt x="87" y="16598"/>
                    </a:lnTo>
                    <a:lnTo>
                      <a:pt x="44" y="16739"/>
                    </a:lnTo>
                    <a:lnTo>
                      <a:pt x="11" y="16891"/>
                    </a:lnTo>
                    <a:lnTo>
                      <a:pt x="0" y="17021"/>
                    </a:lnTo>
                    <a:lnTo>
                      <a:pt x="0" y="17151"/>
                    </a:lnTo>
                    <a:lnTo>
                      <a:pt x="22" y="17281"/>
                    </a:lnTo>
                    <a:lnTo>
                      <a:pt x="66" y="17390"/>
                    </a:lnTo>
                    <a:lnTo>
                      <a:pt x="120" y="17499"/>
                    </a:lnTo>
                    <a:lnTo>
                      <a:pt x="185" y="17596"/>
                    </a:lnTo>
                    <a:lnTo>
                      <a:pt x="272" y="17694"/>
                    </a:lnTo>
                    <a:lnTo>
                      <a:pt x="369" y="17770"/>
                    </a:lnTo>
                    <a:lnTo>
                      <a:pt x="478" y="17835"/>
                    </a:lnTo>
                    <a:lnTo>
                      <a:pt x="608" y="17889"/>
                    </a:lnTo>
                    <a:lnTo>
                      <a:pt x="749" y="17933"/>
                    </a:lnTo>
                    <a:lnTo>
                      <a:pt x="901" y="17965"/>
                    </a:lnTo>
                    <a:lnTo>
                      <a:pt x="1032" y="17954"/>
                    </a:lnTo>
                    <a:lnTo>
                      <a:pt x="1162" y="17933"/>
                    </a:lnTo>
                    <a:lnTo>
                      <a:pt x="1336" y="17889"/>
                    </a:lnTo>
                    <a:lnTo>
                      <a:pt x="1509" y="17835"/>
                    </a:lnTo>
                    <a:lnTo>
                      <a:pt x="1683" y="17770"/>
                    </a:lnTo>
                    <a:lnTo>
                      <a:pt x="1857" y="17705"/>
                    </a:lnTo>
                    <a:lnTo>
                      <a:pt x="2030" y="17618"/>
                    </a:lnTo>
                    <a:lnTo>
                      <a:pt x="2204" y="17531"/>
                    </a:lnTo>
                    <a:lnTo>
                      <a:pt x="2367" y="17433"/>
                    </a:lnTo>
                    <a:lnTo>
                      <a:pt x="2519" y="17336"/>
                    </a:lnTo>
                    <a:lnTo>
                      <a:pt x="2671" y="17227"/>
                    </a:lnTo>
                    <a:lnTo>
                      <a:pt x="2823" y="17108"/>
                    </a:lnTo>
                    <a:lnTo>
                      <a:pt x="2964" y="16988"/>
                    </a:lnTo>
                    <a:lnTo>
                      <a:pt x="3094" y="16858"/>
                    </a:lnTo>
                    <a:lnTo>
                      <a:pt x="3214" y="16728"/>
                    </a:lnTo>
                    <a:lnTo>
                      <a:pt x="3322" y="16587"/>
                    </a:lnTo>
                    <a:lnTo>
                      <a:pt x="3431" y="16456"/>
                    </a:lnTo>
                    <a:lnTo>
                      <a:pt x="3517" y="16305"/>
                    </a:lnTo>
                    <a:lnTo>
                      <a:pt x="13048" y="22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g316c08ac72d_0_753"/>
              <p:cNvSpPr/>
              <p:nvPr/>
            </p:nvSpPr>
            <p:spPr>
              <a:xfrm>
                <a:off x="1045725" y="2372800"/>
                <a:ext cx="260025" cy="450225"/>
              </a:xfrm>
              <a:custGeom>
                <a:rect b="b" l="l" r="r" t="t"/>
                <a:pathLst>
                  <a:path extrusionOk="0" h="18009" w="10401">
                    <a:moveTo>
                      <a:pt x="9770" y="0"/>
                    </a:moveTo>
                    <a:lnTo>
                      <a:pt x="240" y="16294"/>
                    </a:lnTo>
                    <a:lnTo>
                      <a:pt x="142" y="16467"/>
                    </a:lnTo>
                    <a:lnTo>
                      <a:pt x="77" y="16641"/>
                    </a:lnTo>
                    <a:lnTo>
                      <a:pt x="33" y="16804"/>
                    </a:lnTo>
                    <a:lnTo>
                      <a:pt x="1" y="16956"/>
                    </a:lnTo>
                    <a:lnTo>
                      <a:pt x="1" y="17108"/>
                    </a:lnTo>
                    <a:lnTo>
                      <a:pt x="23" y="17249"/>
                    </a:lnTo>
                    <a:lnTo>
                      <a:pt x="55" y="17379"/>
                    </a:lnTo>
                    <a:lnTo>
                      <a:pt x="109" y="17499"/>
                    </a:lnTo>
                    <a:lnTo>
                      <a:pt x="185" y="17607"/>
                    </a:lnTo>
                    <a:lnTo>
                      <a:pt x="283" y="17705"/>
                    </a:lnTo>
                    <a:lnTo>
                      <a:pt x="392" y="17792"/>
                    </a:lnTo>
                    <a:lnTo>
                      <a:pt x="522" y="17868"/>
                    </a:lnTo>
                    <a:lnTo>
                      <a:pt x="663" y="17922"/>
                    </a:lnTo>
                    <a:lnTo>
                      <a:pt x="826" y="17965"/>
                    </a:lnTo>
                    <a:lnTo>
                      <a:pt x="1010" y="17998"/>
                    </a:lnTo>
                    <a:lnTo>
                      <a:pt x="1206" y="18009"/>
                    </a:lnTo>
                    <a:lnTo>
                      <a:pt x="1369" y="17998"/>
                    </a:lnTo>
                    <a:lnTo>
                      <a:pt x="1531" y="17976"/>
                    </a:lnTo>
                    <a:lnTo>
                      <a:pt x="1379" y="17944"/>
                    </a:lnTo>
                    <a:lnTo>
                      <a:pt x="1238" y="17900"/>
                    </a:lnTo>
                    <a:lnTo>
                      <a:pt x="1108" y="17846"/>
                    </a:lnTo>
                    <a:lnTo>
                      <a:pt x="999" y="17781"/>
                    </a:lnTo>
                    <a:lnTo>
                      <a:pt x="902" y="17705"/>
                    </a:lnTo>
                    <a:lnTo>
                      <a:pt x="815" y="17607"/>
                    </a:lnTo>
                    <a:lnTo>
                      <a:pt x="750" y="17510"/>
                    </a:lnTo>
                    <a:lnTo>
                      <a:pt x="696" y="17401"/>
                    </a:lnTo>
                    <a:lnTo>
                      <a:pt x="652" y="17292"/>
                    </a:lnTo>
                    <a:lnTo>
                      <a:pt x="630" y="17162"/>
                    </a:lnTo>
                    <a:lnTo>
                      <a:pt x="630" y="17032"/>
                    </a:lnTo>
                    <a:lnTo>
                      <a:pt x="641" y="16902"/>
                    </a:lnTo>
                    <a:lnTo>
                      <a:pt x="674" y="16750"/>
                    </a:lnTo>
                    <a:lnTo>
                      <a:pt x="717" y="16609"/>
                    </a:lnTo>
                    <a:lnTo>
                      <a:pt x="782" y="16457"/>
                    </a:lnTo>
                    <a:lnTo>
                      <a:pt x="869" y="16294"/>
                    </a:lnTo>
                    <a:lnTo>
                      <a:pt x="10400" y="11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g316c08ac72d_0_753"/>
              <p:cNvSpPr/>
              <p:nvPr/>
            </p:nvSpPr>
            <p:spPr>
              <a:xfrm>
                <a:off x="1123075" y="2372525"/>
                <a:ext cx="254850" cy="434775"/>
              </a:xfrm>
              <a:custGeom>
                <a:rect b="b" l="l" r="r" t="t"/>
                <a:pathLst>
                  <a:path extrusionOk="0" h="17391" w="10194">
                    <a:moveTo>
                      <a:pt x="10107" y="0"/>
                    </a:moveTo>
                    <a:lnTo>
                      <a:pt x="1" y="17336"/>
                    </a:lnTo>
                    <a:lnTo>
                      <a:pt x="87" y="17390"/>
                    </a:lnTo>
                    <a:lnTo>
                      <a:pt x="10193" y="55"/>
                    </a:lnTo>
                    <a:lnTo>
                      <a:pt x="1010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g316c08ac72d_0_753"/>
              <p:cNvSpPr/>
              <p:nvPr/>
            </p:nvSpPr>
            <p:spPr>
              <a:xfrm>
                <a:off x="1060925" y="2372525"/>
                <a:ext cx="254050" cy="433150"/>
              </a:xfrm>
              <a:custGeom>
                <a:rect b="b" l="l" r="r" t="t"/>
                <a:pathLst>
                  <a:path extrusionOk="0" h="17326" w="10162">
                    <a:moveTo>
                      <a:pt x="10074" y="0"/>
                    </a:moveTo>
                    <a:lnTo>
                      <a:pt x="1" y="17271"/>
                    </a:lnTo>
                    <a:lnTo>
                      <a:pt x="88" y="17325"/>
                    </a:lnTo>
                    <a:lnTo>
                      <a:pt x="1016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g316c08ac72d_0_753"/>
              <p:cNvSpPr/>
              <p:nvPr/>
            </p:nvSpPr>
            <p:spPr>
              <a:xfrm>
                <a:off x="1069875" y="2373075"/>
                <a:ext cx="260825" cy="445075"/>
              </a:xfrm>
              <a:custGeom>
                <a:rect b="b" l="l" r="r" t="t"/>
                <a:pathLst>
                  <a:path extrusionOk="0" h="17803" w="10433">
                    <a:moveTo>
                      <a:pt x="10346" y="0"/>
                    </a:moveTo>
                    <a:lnTo>
                      <a:pt x="1" y="17748"/>
                    </a:lnTo>
                    <a:lnTo>
                      <a:pt x="88" y="17803"/>
                    </a:lnTo>
                    <a:lnTo>
                      <a:pt x="10433" y="44"/>
                    </a:lnTo>
                    <a:lnTo>
                      <a:pt x="1034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g316c08ac72d_0_753"/>
              <p:cNvSpPr/>
              <p:nvPr/>
            </p:nvSpPr>
            <p:spPr>
              <a:xfrm>
                <a:off x="1082900" y="2373075"/>
                <a:ext cx="263550" cy="449950"/>
              </a:xfrm>
              <a:custGeom>
                <a:rect b="b" l="l" r="r" t="t"/>
                <a:pathLst>
                  <a:path extrusionOk="0" h="17998" w="10542">
                    <a:moveTo>
                      <a:pt x="10454" y="0"/>
                    </a:moveTo>
                    <a:lnTo>
                      <a:pt x="1" y="17944"/>
                    </a:lnTo>
                    <a:lnTo>
                      <a:pt x="88" y="17998"/>
                    </a:lnTo>
                    <a:lnTo>
                      <a:pt x="10541" y="44"/>
                    </a:lnTo>
                    <a:lnTo>
                      <a:pt x="1045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g316c08ac72d_0_753"/>
              <p:cNvSpPr/>
              <p:nvPr/>
            </p:nvSpPr>
            <p:spPr>
              <a:xfrm>
                <a:off x="1101100" y="2373075"/>
                <a:ext cx="261075" cy="445625"/>
              </a:xfrm>
              <a:custGeom>
                <a:rect b="b" l="l" r="r" t="t"/>
                <a:pathLst>
                  <a:path extrusionOk="0" h="17825" w="10443">
                    <a:moveTo>
                      <a:pt x="10356" y="0"/>
                    </a:moveTo>
                    <a:lnTo>
                      <a:pt x="0" y="17770"/>
                    </a:lnTo>
                    <a:lnTo>
                      <a:pt x="76" y="17824"/>
                    </a:lnTo>
                    <a:lnTo>
                      <a:pt x="10443" y="54"/>
                    </a:lnTo>
                    <a:lnTo>
                      <a:pt x="1035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g316c08ac72d_0_753"/>
              <p:cNvSpPr/>
              <p:nvPr/>
            </p:nvSpPr>
            <p:spPr>
              <a:xfrm>
                <a:off x="1460400" y="2875925"/>
                <a:ext cx="232325" cy="403025"/>
              </a:xfrm>
              <a:custGeom>
                <a:rect b="b" l="l" r="r" t="t"/>
                <a:pathLst>
                  <a:path extrusionOk="0" h="16121" w="9293">
                    <a:moveTo>
                      <a:pt x="7371" y="1"/>
                    </a:moveTo>
                    <a:lnTo>
                      <a:pt x="0" y="12788"/>
                    </a:lnTo>
                    <a:lnTo>
                      <a:pt x="1922" y="16120"/>
                    </a:lnTo>
                    <a:lnTo>
                      <a:pt x="9292" y="3333"/>
                    </a:lnTo>
                    <a:lnTo>
                      <a:pt x="7371" y="1"/>
                    </a:lnTo>
                    <a:close/>
                  </a:path>
                </a:pathLst>
              </a:custGeom>
              <a:solidFill>
                <a:srgbClr val="EF3F3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g316c08ac72d_0_753"/>
              <p:cNvSpPr/>
              <p:nvPr/>
            </p:nvSpPr>
            <p:spPr>
              <a:xfrm>
                <a:off x="1305975" y="2454475"/>
                <a:ext cx="552825" cy="955550"/>
              </a:xfrm>
              <a:custGeom>
                <a:rect b="b" l="l" r="r" t="t"/>
                <a:pathLst>
                  <a:path extrusionOk="0" h="38222" w="22113">
                    <a:moveTo>
                      <a:pt x="8652" y="1"/>
                    </a:moveTo>
                    <a:lnTo>
                      <a:pt x="1" y="14829"/>
                    </a:lnTo>
                    <a:lnTo>
                      <a:pt x="13461" y="38222"/>
                    </a:lnTo>
                    <a:lnTo>
                      <a:pt x="22113" y="23383"/>
                    </a:lnTo>
                    <a:lnTo>
                      <a:pt x="8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g316c08ac72d_0_753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h="23416" w="13472">
                    <a:moveTo>
                      <a:pt x="11" y="1"/>
                    </a:moveTo>
                    <a:lnTo>
                      <a:pt x="0" y="22"/>
                    </a:lnTo>
                    <a:lnTo>
                      <a:pt x="13460" y="23415"/>
                    </a:lnTo>
                    <a:lnTo>
                      <a:pt x="13471" y="2339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g316c08ac72d_0_753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fill="none" h="23416" w="13472">
                    <a:moveTo>
                      <a:pt x="11" y="1"/>
                    </a:moveTo>
                    <a:lnTo>
                      <a:pt x="13471" y="23394"/>
                    </a:lnTo>
                    <a:lnTo>
                      <a:pt x="13471" y="23394"/>
                    </a:lnTo>
                    <a:lnTo>
                      <a:pt x="13460" y="23415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g316c08ac72d_0_753"/>
              <p:cNvSpPr/>
              <p:nvPr/>
            </p:nvSpPr>
            <p:spPr>
              <a:xfrm>
                <a:off x="1176000" y="2825175"/>
                <a:ext cx="466525" cy="639125"/>
              </a:xfrm>
              <a:custGeom>
                <a:rect b="b" l="l" r="r" t="t"/>
                <a:pathLst>
                  <a:path extrusionOk="0" h="25565" w="18661">
                    <a:moveTo>
                      <a:pt x="5200" y="1"/>
                    </a:moveTo>
                    <a:lnTo>
                      <a:pt x="5059" y="229"/>
                    </a:lnTo>
                    <a:lnTo>
                      <a:pt x="5059" y="240"/>
                    </a:lnTo>
                    <a:lnTo>
                      <a:pt x="4907" y="435"/>
                    </a:lnTo>
                    <a:lnTo>
                      <a:pt x="4885" y="457"/>
                    </a:lnTo>
                    <a:lnTo>
                      <a:pt x="4722" y="641"/>
                    </a:lnTo>
                    <a:lnTo>
                      <a:pt x="4701" y="663"/>
                    </a:lnTo>
                    <a:lnTo>
                      <a:pt x="4516" y="847"/>
                    </a:lnTo>
                    <a:lnTo>
                      <a:pt x="4505" y="858"/>
                    </a:lnTo>
                    <a:lnTo>
                      <a:pt x="4288" y="1043"/>
                    </a:lnTo>
                    <a:lnTo>
                      <a:pt x="4060" y="1227"/>
                    </a:lnTo>
                    <a:lnTo>
                      <a:pt x="3843" y="1379"/>
                    </a:lnTo>
                    <a:lnTo>
                      <a:pt x="3702" y="1466"/>
                    </a:lnTo>
                    <a:lnTo>
                      <a:pt x="3582" y="1542"/>
                    </a:lnTo>
                    <a:lnTo>
                      <a:pt x="3528" y="1575"/>
                    </a:lnTo>
                    <a:lnTo>
                      <a:pt x="3322" y="1683"/>
                    </a:lnTo>
                    <a:lnTo>
                      <a:pt x="3300" y="1694"/>
                    </a:lnTo>
                    <a:lnTo>
                      <a:pt x="3040" y="1814"/>
                    </a:lnTo>
                    <a:lnTo>
                      <a:pt x="3029" y="1814"/>
                    </a:lnTo>
                    <a:lnTo>
                      <a:pt x="2779" y="1911"/>
                    </a:lnTo>
                    <a:lnTo>
                      <a:pt x="2757" y="1922"/>
                    </a:lnTo>
                    <a:lnTo>
                      <a:pt x="2497" y="2009"/>
                    </a:lnTo>
                    <a:lnTo>
                      <a:pt x="2486" y="2009"/>
                    </a:lnTo>
                    <a:lnTo>
                      <a:pt x="2226" y="2074"/>
                    </a:lnTo>
                    <a:lnTo>
                      <a:pt x="2204" y="2085"/>
                    </a:lnTo>
                    <a:lnTo>
                      <a:pt x="1943" y="2139"/>
                    </a:lnTo>
                    <a:lnTo>
                      <a:pt x="1683" y="2161"/>
                    </a:lnTo>
                    <a:lnTo>
                      <a:pt x="1661" y="2172"/>
                    </a:lnTo>
                    <a:lnTo>
                      <a:pt x="1411" y="2172"/>
                    </a:lnTo>
                    <a:lnTo>
                      <a:pt x="1173" y="2161"/>
                    </a:lnTo>
                    <a:lnTo>
                      <a:pt x="1151" y="2161"/>
                    </a:lnTo>
                    <a:lnTo>
                      <a:pt x="945" y="2128"/>
                    </a:lnTo>
                    <a:lnTo>
                      <a:pt x="923" y="2128"/>
                    </a:lnTo>
                    <a:lnTo>
                      <a:pt x="738" y="2074"/>
                    </a:lnTo>
                    <a:lnTo>
                      <a:pt x="706" y="2063"/>
                    </a:lnTo>
                    <a:lnTo>
                      <a:pt x="543" y="2009"/>
                    </a:lnTo>
                    <a:lnTo>
                      <a:pt x="532" y="1998"/>
                    </a:lnTo>
                    <a:lnTo>
                      <a:pt x="369" y="1911"/>
                    </a:lnTo>
                    <a:lnTo>
                      <a:pt x="272" y="1835"/>
                    </a:lnTo>
                    <a:lnTo>
                      <a:pt x="185" y="1759"/>
                    </a:lnTo>
                    <a:lnTo>
                      <a:pt x="141" y="1716"/>
                    </a:lnTo>
                    <a:lnTo>
                      <a:pt x="65" y="1629"/>
                    </a:lnTo>
                    <a:lnTo>
                      <a:pt x="0" y="1531"/>
                    </a:lnTo>
                    <a:lnTo>
                      <a:pt x="0" y="1531"/>
                    </a:lnTo>
                    <a:lnTo>
                      <a:pt x="13461" y="24913"/>
                    </a:lnTo>
                    <a:lnTo>
                      <a:pt x="13526" y="25011"/>
                    </a:lnTo>
                    <a:lnTo>
                      <a:pt x="13602" y="25098"/>
                    </a:lnTo>
                    <a:lnTo>
                      <a:pt x="13645" y="25141"/>
                    </a:lnTo>
                    <a:lnTo>
                      <a:pt x="13732" y="25217"/>
                    </a:lnTo>
                    <a:lnTo>
                      <a:pt x="13830" y="25293"/>
                    </a:lnTo>
                    <a:lnTo>
                      <a:pt x="13841" y="25293"/>
                    </a:lnTo>
                    <a:lnTo>
                      <a:pt x="13982" y="25380"/>
                    </a:lnTo>
                    <a:lnTo>
                      <a:pt x="13993" y="25380"/>
                    </a:lnTo>
                    <a:lnTo>
                      <a:pt x="14003" y="25391"/>
                    </a:lnTo>
                    <a:lnTo>
                      <a:pt x="14112" y="25434"/>
                    </a:lnTo>
                    <a:lnTo>
                      <a:pt x="14166" y="25456"/>
                    </a:lnTo>
                    <a:lnTo>
                      <a:pt x="14199" y="25467"/>
                    </a:lnTo>
                    <a:lnTo>
                      <a:pt x="14220" y="25467"/>
                    </a:lnTo>
                    <a:lnTo>
                      <a:pt x="14340" y="25499"/>
                    </a:lnTo>
                    <a:lnTo>
                      <a:pt x="14383" y="25510"/>
                    </a:lnTo>
                    <a:lnTo>
                      <a:pt x="14405" y="25510"/>
                    </a:lnTo>
                    <a:lnTo>
                      <a:pt x="14448" y="25521"/>
                    </a:lnTo>
                    <a:lnTo>
                      <a:pt x="14546" y="25543"/>
                    </a:lnTo>
                    <a:lnTo>
                      <a:pt x="14633" y="25543"/>
                    </a:lnTo>
                    <a:lnTo>
                      <a:pt x="14655" y="25554"/>
                    </a:lnTo>
                    <a:lnTo>
                      <a:pt x="14763" y="25554"/>
                    </a:lnTo>
                    <a:lnTo>
                      <a:pt x="14861" y="25565"/>
                    </a:lnTo>
                    <a:lnTo>
                      <a:pt x="14969" y="25565"/>
                    </a:lnTo>
                    <a:lnTo>
                      <a:pt x="15078" y="25554"/>
                    </a:lnTo>
                    <a:lnTo>
                      <a:pt x="15143" y="25554"/>
                    </a:lnTo>
                    <a:lnTo>
                      <a:pt x="15187" y="25543"/>
                    </a:lnTo>
                    <a:lnTo>
                      <a:pt x="15295" y="25532"/>
                    </a:lnTo>
                    <a:lnTo>
                      <a:pt x="15404" y="25521"/>
                    </a:lnTo>
                    <a:lnTo>
                      <a:pt x="15512" y="25499"/>
                    </a:lnTo>
                    <a:lnTo>
                      <a:pt x="15621" y="25478"/>
                    </a:lnTo>
                    <a:lnTo>
                      <a:pt x="15664" y="25467"/>
                    </a:lnTo>
                    <a:lnTo>
                      <a:pt x="15686" y="25467"/>
                    </a:lnTo>
                    <a:lnTo>
                      <a:pt x="15740" y="25456"/>
                    </a:lnTo>
                    <a:lnTo>
                      <a:pt x="15860" y="25423"/>
                    </a:lnTo>
                    <a:lnTo>
                      <a:pt x="15946" y="25402"/>
                    </a:lnTo>
                    <a:lnTo>
                      <a:pt x="15957" y="25391"/>
                    </a:lnTo>
                    <a:lnTo>
                      <a:pt x="15968" y="25391"/>
                    </a:lnTo>
                    <a:lnTo>
                      <a:pt x="16088" y="25347"/>
                    </a:lnTo>
                    <a:lnTo>
                      <a:pt x="16196" y="25315"/>
                    </a:lnTo>
                    <a:lnTo>
                      <a:pt x="16218" y="25304"/>
                    </a:lnTo>
                    <a:lnTo>
                      <a:pt x="16240" y="25304"/>
                    </a:lnTo>
                    <a:lnTo>
                      <a:pt x="16305" y="25271"/>
                    </a:lnTo>
                    <a:lnTo>
                      <a:pt x="16413" y="25228"/>
                    </a:lnTo>
                    <a:lnTo>
                      <a:pt x="16489" y="25195"/>
                    </a:lnTo>
                    <a:lnTo>
                      <a:pt x="16500" y="25195"/>
                    </a:lnTo>
                    <a:lnTo>
                      <a:pt x="16522" y="25185"/>
                    </a:lnTo>
                    <a:lnTo>
                      <a:pt x="16619" y="25141"/>
                    </a:lnTo>
                    <a:lnTo>
                      <a:pt x="16739" y="25087"/>
                    </a:lnTo>
                    <a:lnTo>
                      <a:pt x="16761" y="25076"/>
                    </a:lnTo>
                    <a:lnTo>
                      <a:pt x="16782" y="25065"/>
                    </a:lnTo>
                    <a:lnTo>
                      <a:pt x="16869" y="25022"/>
                    </a:lnTo>
                    <a:lnTo>
                      <a:pt x="16989" y="24957"/>
                    </a:lnTo>
                    <a:lnTo>
                      <a:pt x="17043" y="24924"/>
                    </a:lnTo>
                    <a:lnTo>
                      <a:pt x="17065" y="24913"/>
                    </a:lnTo>
                    <a:lnTo>
                      <a:pt x="17162" y="24848"/>
                    </a:lnTo>
                    <a:lnTo>
                      <a:pt x="17303" y="24761"/>
                    </a:lnTo>
                    <a:lnTo>
                      <a:pt x="17325" y="24750"/>
                    </a:lnTo>
                    <a:lnTo>
                      <a:pt x="17520" y="24609"/>
                    </a:lnTo>
                    <a:lnTo>
                      <a:pt x="17651" y="24512"/>
                    </a:lnTo>
                    <a:lnTo>
                      <a:pt x="17748" y="24436"/>
                    </a:lnTo>
                    <a:lnTo>
                      <a:pt x="17759" y="24425"/>
                    </a:lnTo>
                    <a:lnTo>
                      <a:pt x="17857" y="24349"/>
                    </a:lnTo>
                    <a:lnTo>
                      <a:pt x="17955" y="24262"/>
                    </a:lnTo>
                    <a:lnTo>
                      <a:pt x="17965" y="24251"/>
                    </a:lnTo>
                    <a:lnTo>
                      <a:pt x="17976" y="24229"/>
                    </a:lnTo>
                    <a:lnTo>
                      <a:pt x="18041" y="24175"/>
                    </a:lnTo>
                    <a:lnTo>
                      <a:pt x="18139" y="24077"/>
                    </a:lnTo>
                    <a:lnTo>
                      <a:pt x="18161" y="24045"/>
                    </a:lnTo>
                    <a:lnTo>
                      <a:pt x="18183" y="24023"/>
                    </a:lnTo>
                    <a:lnTo>
                      <a:pt x="18226" y="23980"/>
                    </a:lnTo>
                    <a:lnTo>
                      <a:pt x="18313" y="23882"/>
                    </a:lnTo>
                    <a:lnTo>
                      <a:pt x="18345" y="23839"/>
                    </a:lnTo>
                    <a:lnTo>
                      <a:pt x="18367" y="23817"/>
                    </a:lnTo>
                    <a:lnTo>
                      <a:pt x="18389" y="23784"/>
                    </a:lnTo>
                    <a:lnTo>
                      <a:pt x="18465" y="23697"/>
                    </a:lnTo>
                    <a:lnTo>
                      <a:pt x="18519" y="23621"/>
                    </a:lnTo>
                    <a:lnTo>
                      <a:pt x="18530" y="23611"/>
                    </a:lnTo>
                    <a:lnTo>
                      <a:pt x="18530" y="23600"/>
                    </a:lnTo>
                    <a:lnTo>
                      <a:pt x="18595" y="23502"/>
                    </a:lnTo>
                    <a:lnTo>
                      <a:pt x="18649" y="23415"/>
                    </a:lnTo>
                    <a:lnTo>
                      <a:pt x="18660" y="23394"/>
                    </a:lnTo>
                    <a:lnTo>
                      <a:pt x="5200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g316c08ac72d_0_753"/>
              <p:cNvSpPr/>
              <p:nvPr/>
            </p:nvSpPr>
            <p:spPr>
              <a:xfrm>
                <a:off x="1172475" y="2453675"/>
                <a:ext cx="349825" cy="425800"/>
              </a:xfrm>
              <a:custGeom>
                <a:rect b="b" l="l" r="r" t="t"/>
                <a:pathLst>
                  <a:path extrusionOk="0" h="17032" w="13993">
                    <a:moveTo>
                      <a:pt x="8956" y="0"/>
                    </a:moveTo>
                    <a:lnTo>
                      <a:pt x="304" y="14828"/>
                    </a:lnTo>
                    <a:lnTo>
                      <a:pt x="185" y="15056"/>
                    </a:lnTo>
                    <a:lnTo>
                      <a:pt x="98" y="15273"/>
                    </a:lnTo>
                    <a:lnTo>
                      <a:pt x="44" y="15479"/>
                    </a:lnTo>
                    <a:lnTo>
                      <a:pt x="11" y="15686"/>
                    </a:lnTo>
                    <a:lnTo>
                      <a:pt x="0" y="15783"/>
                    </a:lnTo>
                    <a:lnTo>
                      <a:pt x="0" y="15881"/>
                    </a:lnTo>
                    <a:lnTo>
                      <a:pt x="11" y="15968"/>
                    </a:lnTo>
                    <a:lnTo>
                      <a:pt x="22" y="16055"/>
                    </a:lnTo>
                    <a:lnTo>
                      <a:pt x="44" y="16142"/>
                    </a:lnTo>
                    <a:lnTo>
                      <a:pt x="65" y="16228"/>
                    </a:lnTo>
                    <a:lnTo>
                      <a:pt x="98" y="16304"/>
                    </a:lnTo>
                    <a:lnTo>
                      <a:pt x="141" y="16380"/>
                    </a:lnTo>
                    <a:lnTo>
                      <a:pt x="185" y="16456"/>
                    </a:lnTo>
                    <a:lnTo>
                      <a:pt x="239" y="16522"/>
                    </a:lnTo>
                    <a:lnTo>
                      <a:pt x="293" y="16587"/>
                    </a:lnTo>
                    <a:lnTo>
                      <a:pt x="358" y="16652"/>
                    </a:lnTo>
                    <a:lnTo>
                      <a:pt x="424" y="16706"/>
                    </a:lnTo>
                    <a:lnTo>
                      <a:pt x="499" y="16760"/>
                    </a:lnTo>
                    <a:lnTo>
                      <a:pt x="586" y="16815"/>
                    </a:lnTo>
                    <a:lnTo>
                      <a:pt x="673" y="16858"/>
                    </a:lnTo>
                    <a:lnTo>
                      <a:pt x="858" y="16934"/>
                    </a:lnTo>
                    <a:lnTo>
                      <a:pt x="1064" y="16988"/>
                    </a:lnTo>
                    <a:lnTo>
                      <a:pt x="1303" y="17021"/>
                    </a:lnTo>
                    <a:lnTo>
                      <a:pt x="1552" y="17032"/>
                    </a:lnTo>
                    <a:lnTo>
                      <a:pt x="1813" y="17032"/>
                    </a:lnTo>
                    <a:lnTo>
                      <a:pt x="2084" y="16999"/>
                    </a:lnTo>
                    <a:lnTo>
                      <a:pt x="2356" y="16945"/>
                    </a:lnTo>
                    <a:lnTo>
                      <a:pt x="2627" y="16869"/>
                    </a:lnTo>
                    <a:lnTo>
                      <a:pt x="2909" y="16782"/>
                    </a:lnTo>
                    <a:lnTo>
                      <a:pt x="3181" y="16674"/>
                    </a:lnTo>
                    <a:lnTo>
                      <a:pt x="3441" y="16543"/>
                    </a:lnTo>
                    <a:lnTo>
                      <a:pt x="3702" y="16413"/>
                    </a:lnTo>
                    <a:lnTo>
                      <a:pt x="3962" y="16250"/>
                    </a:lnTo>
                    <a:lnTo>
                      <a:pt x="4201" y="16087"/>
                    </a:lnTo>
                    <a:lnTo>
                      <a:pt x="4429" y="15903"/>
                    </a:lnTo>
                    <a:lnTo>
                      <a:pt x="4646" y="15718"/>
                    </a:lnTo>
                    <a:lnTo>
                      <a:pt x="4852" y="15512"/>
                    </a:lnTo>
                    <a:lnTo>
                      <a:pt x="5037" y="15306"/>
                    </a:lnTo>
                    <a:lnTo>
                      <a:pt x="5200" y="15089"/>
                    </a:lnTo>
                    <a:lnTo>
                      <a:pt x="5341" y="14861"/>
                    </a:lnTo>
                    <a:lnTo>
                      <a:pt x="13992" y="33"/>
                    </a:lnTo>
                    <a:lnTo>
                      <a:pt x="8956" y="0"/>
                    </a:lnTo>
                    <a:close/>
                  </a:path>
                </a:pathLst>
              </a:custGeom>
              <a:solidFill>
                <a:srgbClr val="7A99C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g316c08ac72d_0_753"/>
              <p:cNvSpPr/>
              <p:nvPr/>
            </p:nvSpPr>
            <p:spPr>
              <a:xfrm>
                <a:off x="1237600" y="2851775"/>
                <a:ext cx="6525" cy="1650"/>
              </a:xfrm>
              <a:custGeom>
                <a:rect b="b" l="l" r="r" t="t"/>
                <a:pathLst>
                  <a:path extrusionOk="0" h="66" w="261">
                    <a:moveTo>
                      <a:pt x="228" y="1"/>
                    </a:moveTo>
                    <a:lnTo>
                      <a:pt x="109" y="22"/>
                    </a:lnTo>
                    <a:lnTo>
                      <a:pt x="0" y="44"/>
                    </a:lnTo>
                    <a:lnTo>
                      <a:pt x="131" y="55"/>
                    </a:lnTo>
                    <a:lnTo>
                      <a:pt x="261" y="66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g316c08ac72d_0_753"/>
              <p:cNvSpPr/>
              <p:nvPr/>
            </p:nvSpPr>
            <p:spPr>
              <a:xfrm>
                <a:off x="1217525" y="2453675"/>
                <a:ext cx="289575" cy="399200"/>
              </a:xfrm>
              <a:custGeom>
                <a:rect b="b" l="l" r="r" t="t"/>
                <a:pathLst>
                  <a:path extrusionOk="0" h="15968" w="11583">
                    <a:moveTo>
                      <a:pt x="8673" y="0"/>
                    </a:moveTo>
                    <a:lnTo>
                      <a:pt x="206" y="14470"/>
                    </a:lnTo>
                    <a:lnTo>
                      <a:pt x="130" y="14611"/>
                    </a:lnTo>
                    <a:lnTo>
                      <a:pt x="76" y="14741"/>
                    </a:lnTo>
                    <a:lnTo>
                      <a:pt x="33" y="14872"/>
                    </a:lnTo>
                    <a:lnTo>
                      <a:pt x="11" y="15002"/>
                    </a:lnTo>
                    <a:lnTo>
                      <a:pt x="0" y="15121"/>
                    </a:lnTo>
                    <a:lnTo>
                      <a:pt x="0" y="15241"/>
                    </a:lnTo>
                    <a:lnTo>
                      <a:pt x="22" y="15349"/>
                    </a:lnTo>
                    <a:lnTo>
                      <a:pt x="54" y="15447"/>
                    </a:lnTo>
                    <a:lnTo>
                      <a:pt x="109" y="15545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26" y="15783"/>
                    </a:lnTo>
                    <a:lnTo>
                      <a:pt x="423" y="15849"/>
                    </a:lnTo>
                    <a:lnTo>
                      <a:pt x="543" y="15892"/>
                    </a:lnTo>
                    <a:lnTo>
                      <a:pt x="662" y="15935"/>
                    </a:lnTo>
                    <a:lnTo>
                      <a:pt x="803" y="15968"/>
                    </a:lnTo>
                    <a:lnTo>
                      <a:pt x="912" y="15946"/>
                    </a:lnTo>
                    <a:lnTo>
                      <a:pt x="1031" y="15925"/>
                    </a:lnTo>
                    <a:lnTo>
                      <a:pt x="1194" y="15892"/>
                    </a:lnTo>
                    <a:lnTo>
                      <a:pt x="1346" y="15838"/>
                    </a:lnTo>
                    <a:lnTo>
                      <a:pt x="1498" y="15783"/>
                    </a:lnTo>
                    <a:lnTo>
                      <a:pt x="1650" y="15729"/>
                    </a:lnTo>
                    <a:lnTo>
                      <a:pt x="1802" y="15653"/>
                    </a:lnTo>
                    <a:lnTo>
                      <a:pt x="1954" y="15577"/>
                    </a:lnTo>
                    <a:lnTo>
                      <a:pt x="2095" y="15490"/>
                    </a:lnTo>
                    <a:lnTo>
                      <a:pt x="2236" y="15393"/>
                    </a:lnTo>
                    <a:lnTo>
                      <a:pt x="2377" y="15306"/>
                    </a:lnTo>
                    <a:lnTo>
                      <a:pt x="2508" y="15197"/>
                    </a:lnTo>
                    <a:lnTo>
                      <a:pt x="2627" y="15089"/>
                    </a:lnTo>
                    <a:lnTo>
                      <a:pt x="2746" y="14980"/>
                    </a:lnTo>
                    <a:lnTo>
                      <a:pt x="2855" y="14861"/>
                    </a:lnTo>
                    <a:lnTo>
                      <a:pt x="2953" y="14741"/>
                    </a:lnTo>
                    <a:lnTo>
                      <a:pt x="3040" y="14611"/>
                    </a:lnTo>
                    <a:lnTo>
                      <a:pt x="3126" y="14492"/>
                    </a:lnTo>
                    <a:lnTo>
                      <a:pt x="11583" y="22"/>
                    </a:lnTo>
                    <a:lnTo>
                      <a:pt x="8673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g316c08ac72d_0_753"/>
              <p:cNvSpPr/>
              <p:nvPr/>
            </p:nvSpPr>
            <p:spPr>
              <a:xfrm>
                <a:off x="1203675" y="2453675"/>
                <a:ext cx="230700" cy="399475"/>
              </a:xfrm>
              <a:custGeom>
                <a:rect b="b" l="l" r="r" t="t"/>
                <a:pathLst>
                  <a:path extrusionOk="0" h="15979" w="9228">
                    <a:moveTo>
                      <a:pt x="8674" y="0"/>
                    </a:moveTo>
                    <a:lnTo>
                      <a:pt x="207" y="14470"/>
                    </a:lnTo>
                    <a:lnTo>
                      <a:pt x="120" y="14622"/>
                    </a:lnTo>
                    <a:lnTo>
                      <a:pt x="66" y="14774"/>
                    </a:lnTo>
                    <a:lnTo>
                      <a:pt x="22" y="14915"/>
                    </a:lnTo>
                    <a:lnTo>
                      <a:pt x="0" y="15056"/>
                    </a:lnTo>
                    <a:lnTo>
                      <a:pt x="0" y="15186"/>
                    </a:lnTo>
                    <a:lnTo>
                      <a:pt x="11" y="15306"/>
                    </a:lnTo>
                    <a:lnTo>
                      <a:pt x="44" y="15425"/>
                    </a:lnTo>
                    <a:lnTo>
                      <a:pt x="87" y="15534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37" y="15794"/>
                    </a:lnTo>
                    <a:lnTo>
                      <a:pt x="456" y="15859"/>
                    </a:lnTo>
                    <a:lnTo>
                      <a:pt x="587" y="15914"/>
                    </a:lnTo>
                    <a:lnTo>
                      <a:pt x="728" y="15946"/>
                    </a:lnTo>
                    <a:lnTo>
                      <a:pt x="891" y="15979"/>
                    </a:lnTo>
                    <a:lnTo>
                      <a:pt x="1205" y="15979"/>
                    </a:lnTo>
                    <a:lnTo>
                      <a:pt x="1357" y="15968"/>
                    </a:lnTo>
                    <a:lnTo>
                      <a:pt x="1216" y="15935"/>
                    </a:lnTo>
                    <a:lnTo>
                      <a:pt x="1097" y="15892"/>
                    </a:lnTo>
                    <a:lnTo>
                      <a:pt x="977" y="15849"/>
                    </a:lnTo>
                    <a:lnTo>
                      <a:pt x="880" y="15783"/>
                    </a:lnTo>
                    <a:lnTo>
                      <a:pt x="793" y="15718"/>
                    </a:lnTo>
                    <a:lnTo>
                      <a:pt x="717" y="15631"/>
                    </a:lnTo>
                    <a:lnTo>
                      <a:pt x="663" y="15545"/>
                    </a:lnTo>
                    <a:lnTo>
                      <a:pt x="608" y="15447"/>
                    </a:lnTo>
                    <a:lnTo>
                      <a:pt x="576" y="15349"/>
                    </a:lnTo>
                    <a:lnTo>
                      <a:pt x="554" y="15241"/>
                    </a:lnTo>
                    <a:lnTo>
                      <a:pt x="554" y="15121"/>
                    </a:lnTo>
                    <a:lnTo>
                      <a:pt x="565" y="15002"/>
                    </a:lnTo>
                    <a:lnTo>
                      <a:pt x="587" y="14872"/>
                    </a:lnTo>
                    <a:lnTo>
                      <a:pt x="630" y="14741"/>
                    </a:lnTo>
                    <a:lnTo>
                      <a:pt x="684" y="14611"/>
                    </a:lnTo>
                    <a:lnTo>
                      <a:pt x="760" y="14470"/>
                    </a:lnTo>
                    <a:lnTo>
                      <a:pt x="9227" y="0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g316c08ac72d_0_753"/>
              <p:cNvSpPr/>
              <p:nvPr/>
            </p:nvSpPr>
            <p:spPr>
              <a:xfrm>
                <a:off x="1272050" y="2453400"/>
                <a:ext cx="226375" cy="385925"/>
              </a:xfrm>
              <a:custGeom>
                <a:rect b="b" l="l" r="r" t="t"/>
                <a:pathLst>
                  <a:path extrusionOk="0" h="15437" w="9055">
                    <a:moveTo>
                      <a:pt x="8978" y="0"/>
                    </a:moveTo>
                    <a:lnTo>
                      <a:pt x="1" y="15393"/>
                    </a:lnTo>
                    <a:lnTo>
                      <a:pt x="88" y="15436"/>
                    </a:lnTo>
                    <a:lnTo>
                      <a:pt x="9054" y="44"/>
                    </a:lnTo>
                    <a:lnTo>
                      <a:pt x="8978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g316c08ac72d_0_753"/>
              <p:cNvSpPr/>
              <p:nvPr/>
            </p:nvSpPr>
            <p:spPr>
              <a:xfrm>
                <a:off x="1217250" y="2453125"/>
                <a:ext cx="225525" cy="384825"/>
              </a:xfrm>
              <a:custGeom>
                <a:rect b="b" l="l" r="r" t="t"/>
                <a:pathLst>
                  <a:path extrusionOk="0" h="15393" w="9021">
                    <a:moveTo>
                      <a:pt x="8945" y="0"/>
                    </a:moveTo>
                    <a:lnTo>
                      <a:pt x="0" y="15350"/>
                    </a:lnTo>
                    <a:lnTo>
                      <a:pt x="76" y="15393"/>
                    </a:lnTo>
                    <a:lnTo>
                      <a:pt x="9021" y="44"/>
                    </a:lnTo>
                    <a:lnTo>
                      <a:pt x="8945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g316c08ac72d_0_753"/>
              <p:cNvSpPr/>
              <p:nvPr/>
            </p:nvSpPr>
            <p:spPr>
              <a:xfrm>
                <a:off x="1224850" y="2453675"/>
                <a:ext cx="231775" cy="395400"/>
              </a:xfrm>
              <a:custGeom>
                <a:rect b="b" l="l" r="r" t="t"/>
                <a:pathLst>
                  <a:path extrusionOk="0" h="15816" w="9271">
                    <a:moveTo>
                      <a:pt x="9194" y="0"/>
                    </a:moveTo>
                    <a:lnTo>
                      <a:pt x="0" y="15773"/>
                    </a:lnTo>
                    <a:lnTo>
                      <a:pt x="76" y="15816"/>
                    </a:lnTo>
                    <a:lnTo>
                      <a:pt x="9270" y="44"/>
                    </a:lnTo>
                    <a:lnTo>
                      <a:pt x="919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g316c08ac72d_0_753"/>
              <p:cNvSpPr/>
              <p:nvPr/>
            </p:nvSpPr>
            <p:spPr>
              <a:xfrm>
                <a:off x="1236500" y="2453675"/>
                <a:ext cx="234225" cy="399750"/>
              </a:xfrm>
              <a:custGeom>
                <a:rect b="b" l="l" r="r" t="t"/>
                <a:pathLst>
                  <a:path extrusionOk="0" h="15990" w="9369">
                    <a:moveTo>
                      <a:pt x="9293" y="0"/>
                    </a:moveTo>
                    <a:lnTo>
                      <a:pt x="1" y="15935"/>
                    </a:lnTo>
                    <a:lnTo>
                      <a:pt x="77" y="15990"/>
                    </a:lnTo>
                    <a:lnTo>
                      <a:pt x="9369" y="44"/>
                    </a:lnTo>
                    <a:lnTo>
                      <a:pt x="9293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g316c08ac72d_0_753"/>
              <p:cNvSpPr/>
              <p:nvPr/>
            </p:nvSpPr>
            <p:spPr>
              <a:xfrm>
                <a:off x="1252525" y="2453675"/>
                <a:ext cx="232050" cy="395675"/>
              </a:xfrm>
              <a:custGeom>
                <a:rect b="b" l="l" r="r" t="t"/>
                <a:pathLst>
                  <a:path extrusionOk="0" h="15827" w="9282">
                    <a:moveTo>
                      <a:pt x="9206" y="0"/>
                    </a:moveTo>
                    <a:lnTo>
                      <a:pt x="0" y="15783"/>
                    </a:lnTo>
                    <a:lnTo>
                      <a:pt x="76" y="15827"/>
                    </a:lnTo>
                    <a:lnTo>
                      <a:pt x="9282" y="44"/>
                    </a:lnTo>
                    <a:lnTo>
                      <a:pt x="920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g316c08ac72d_0_753"/>
              <p:cNvSpPr/>
              <p:nvPr/>
            </p:nvSpPr>
            <p:spPr>
              <a:xfrm>
                <a:off x="1571675" y="2900350"/>
                <a:ext cx="206525" cy="357975"/>
              </a:xfrm>
              <a:custGeom>
                <a:rect b="b" l="l" r="r" t="t"/>
                <a:pathLst>
                  <a:path extrusionOk="0" h="14319" w="8261">
                    <a:moveTo>
                      <a:pt x="6557" y="1"/>
                    </a:moveTo>
                    <a:lnTo>
                      <a:pt x="0" y="11355"/>
                    </a:lnTo>
                    <a:lnTo>
                      <a:pt x="1715" y="14318"/>
                    </a:lnTo>
                    <a:lnTo>
                      <a:pt x="8261" y="2964"/>
                    </a:lnTo>
                    <a:lnTo>
                      <a:pt x="6557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8" name="Google Shape;1338;g316c08ac72d_0_753"/>
            <p:cNvSpPr/>
            <p:nvPr/>
          </p:nvSpPr>
          <p:spPr>
            <a:xfrm>
              <a:off x="6222575" y="2279600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g316c08ac72d_0_753"/>
            <p:cNvSpPr/>
            <p:nvPr/>
          </p:nvSpPr>
          <p:spPr>
            <a:xfrm>
              <a:off x="5481500" y="3181175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g316c08ac72d_0_753"/>
            <p:cNvSpPr/>
            <p:nvPr/>
          </p:nvSpPr>
          <p:spPr>
            <a:xfrm>
              <a:off x="5367975" y="3919513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1" name="Google Shape;1341;g316c08ac72d_0_753"/>
          <p:cNvSpPr txBox="1"/>
          <p:nvPr>
            <p:ph idx="4294967295" type="ctrTitle"/>
          </p:nvPr>
        </p:nvSpPr>
        <p:spPr>
          <a:xfrm>
            <a:off x="609600" y="1203600"/>
            <a:ext cx="5342700" cy="35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Fira Sans Extra Condensed"/>
              <a:buNone/>
            </a:pPr>
            <a:r>
              <a:rPr b="1" i="0" lang="pt-BR" sz="67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 que devo fazer para obter um bom IDERO?</a:t>
            </a:r>
            <a:endParaRPr b="1" i="0" sz="67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42" name="Google Shape;1342;g316c08ac72d_0_753"/>
          <p:cNvSpPr txBox="1"/>
          <p:nvPr>
            <p:ph idx="4294967295" type="subTitle"/>
          </p:nvPr>
        </p:nvSpPr>
        <p:spPr>
          <a:xfrm>
            <a:off x="609600" y="5011200"/>
            <a:ext cx="41496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pt-BR" sz="20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Quais são os principais componente do Índice e como aprimorá-los</a:t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Font typeface="Roboto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Google Shape;1347;g316c08ac72d_0_805"/>
          <p:cNvGrpSpPr/>
          <p:nvPr/>
        </p:nvGrpSpPr>
        <p:grpSpPr>
          <a:xfrm>
            <a:off x="2495355" y="3147655"/>
            <a:ext cx="7366616" cy="1377166"/>
            <a:chOff x="1338150" y="2360800"/>
            <a:chExt cx="5525100" cy="1032900"/>
          </a:xfrm>
        </p:grpSpPr>
        <p:sp>
          <p:nvSpPr>
            <p:cNvPr id="1348" name="Google Shape;1348;g316c08ac72d_0_805"/>
            <p:cNvSpPr/>
            <p:nvPr/>
          </p:nvSpPr>
          <p:spPr>
            <a:xfrm>
              <a:off x="1338150" y="2360800"/>
              <a:ext cx="5525100" cy="1032900"/>
            </a:xfrm>
            <a:prstGeom prst="roundRect">
              <a:avLst>
                <a:gd fmla="val 50000" name="adj"/>
              </a:avLst>
            </a:prstGeom>
            <a:solidFill>
              <a:srgbClr val="6182B4">
                <a:alpha val="25099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g316c08ac72d_0_805"/>
            <p:cNvSpPr/>
            <p:nvPr/>
          </p:nvSpPr>
          <p:spPr>
            <a:xfrm>
              <a:off x="5727650" y="2360800"/>
              <a:ext cx="1135500" cy="1032900"/>
            </a:xfrm>
            <a:prstGeom prst="roundRect">
              <a:avLst>
                <a:gd fmla="val 50000" name="adj"/>
              </a:avLst>
            </a:prstGeom>
            <a:solidFill>
              <a:srgbClr val="6182B4">
                <a:alpha val="3765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g316c08ac72d_0_805"/>
            <p:cNvSpPr/>
            <p:nvPr/>
          </p:nvSpPr>
          <p:spPr>
            <a:xfrm>
              <a:off x="1574288" y="2561050"/>
              <a:ext cx="632400" cy="63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1" name="Google Shape;1351;g316c08ac72d_0_805"/>
          <p:cNvGrpSpPr/>
          <p:nvPr/>
        </p:nvGrpSpPr>
        <p:grpSpPr>
          <a:xfrm>
            <a:off x="609585" y="1363199"/>
            <a:ext cx="8179396" cy="1377166"/>
            <a:chOff x="457200" y="1022425"/>
            <a:chExt cx="6134700" cy="1032900"/>
          </a:xfrm>
        </p:grpSpPr>
        <p:sp>
          <p:nvSpPr>
            <p:cNvPr id="1352" name="Google Shape;1352;g316c08ac72d_0_805"/>
            <p:cNvSpPr/>
            <p:nvPr/>
          </p:nvSpPr>
          <p:spPr>
            <a:xfrm>
              <a:off x="457200" y="1022425"/>
              <a:ext cx="6134700" cy="1032900"/>
            </a:xfrm>
            <a:prstGeom prst="roundRect">
              <a:avLst>
                <a:gd fmla="val 50000" name="adj"/>
              </a:avLst>
            </a:prstGeom>
            <a:solidFill>
              <a:srgbClr val="FFC580">
                <a:alpha val="25099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g316c08ac72d_0_805"/>
            <p:cNvSpPr/>
            <p:nvPr/>
          </p:nvSpPr>
          <p:spPr>
            <a:xfrm>
              <a:off x="5456300" y="1022425"/>
              <a:ext cx="1135500" cy="1032900"/>
            </a:xfrm>
            <a:prstGeom prst="roundRect">
              <a:avLst>
                <a:gd fmla="val 50000" name="adj"/>
              </a:avLst>
            </a:prstGeom>
            <a:solidFill>
              <a:srgbClr val="FFC580">
                <a:alpha val="3765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g316c08ac72d_0_805"/>
            <p:cNvSpPr/>
            <p:nvPr/>
          </p:nvSpPr>
          <p:spPr>
            <a:xfrm>
              <a:off x="693338" y="1222675"/>
              <a:ext cx="632400" cy="632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g316c08ac72d_0_805"/>
          <p:cNvSpPr txBox="1"/>
          <p:nvPr>
            <p:ph type="title"/>
          </p:nvPr>
        </p:nvSpPr>
        <p:spPr>
          <a:xfrm>
            <a:off x="609600" y="447033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pt-BR" sz="3300"/>
              <a:t>Para obter um resultado satisfatório no IDERO é essencial</a:t>
            </a:r>
            <a:endParaRPr sz="3300"/>
          </a:p>
        </p:txBody>
      </p:sp>
      <p:grpSp>
        <p:nvGrpSpPr>
          <p:cNvPr id="1356" name="Google Shape;1356;g316c08ac72d_0_805"/>
          <p:cNvGrpSpPr/>
          <p:nvPr/>
        </p:nvGrpSpPr>
        <p:grpSpPr>
          <a:xfrm>
            <a:off x="3365126" y="4932110"/>
            <a:ext cx="7319817" cy="1377166"/>
            <a:chOff x="2219100" y="3699175"/>
            <a:chExt cx="5490000" cy="1032900"/>
          </a:xfrm>
        </p:grpSpPr>
        <p:sp>
          <p:nvSpPr>
            <p:cNvPr id="1357" name="Google Shape;1357;g316c08ac72d_0_805"/>
            <p:cNvSpPr/>
            <p:nvPr/>
          </p:nvSpPr>
          <p:spPr>
            <a:xfrm>
              <a:off x="2219100" y="3699175"/>
              <a:ext cx="5490000" cy="1032900"/>
            </a:xfrm>
            <a:prstGeom prst="roundRect">
              <a:avLst>
                <a:gd fmla="val 50000" name="adj"/>
              </a:avLst>
            </a:prstGeom>
            <a:solidFill>
              <a:srgbClr val="70627C">
                <a:alpha val="25099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g316c08ac72d_0_805"/>
            <p:cNvSpPr/>
            <p:nvPr/>
          </p:nvSpPr>
          <p:spPr>
            <a:xfrm>
              <a:off x="6608600" y="3699175"/>
              <a:ext cx="1100400" cy="1032900"/>
            </a:xfrm>
            <a:prstGeom prst="roundRect">
              <a:avLst>
                <a:gd fmla="val 50000" name="adj"/>
              </a:avLst>
            </a:prstGeom>
            <a:solidFill>
              <a:srgbClr val="70627C">
                <a:alpha val="37650"/>
              </a:srgbClr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g316c08ac72d_0_805"/>
            <p:cNvSpPr/>
            <p:nvPr/>
          </p:nvSpPr>
          <p:spPr>
            <a:xfrm>
              <a:off x="2455238" y="3899425"/>
              <a:ext cx="632400" cy="632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0" name="Google Shape;1360;g316c08ac72d_0_805"/>
          <p:cNvSpPr/>
          <p:nvPr/>
        </p:nvSpPr>
        <p:spPr>
          <a:xfrm rot="-241129">
            <a:off x="7614115" y="1630237"/>
            <a:ext cx="843274" cy="8432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1" name="Google Shape;1361;g316c08ac72d_0_805"/>
          <p:cNvGrpSpPr/>
          <p:nvPr/>
        </p:nvGrpSpPr>
        <p:grpSpPr>
          <a:xfrm>
            <a:off x="1150342" y="1807076"/>
            <a:ext cx="391336" cy="489193"/>
            <a:chOff x="867091" y="4631994"/>
            <a:chExt cx="293509" cy="366904"/>
          </a:xfrm>
        </p:grpSpPr>
        <p:sp>
          <p:nvSpPr>
            <p:cNvPr id="1362" name="Google Shape;1362;g316c08ac72d_0_805"/>
            <p:cNvSpPr/>
            <p:nvPr/>
          </p:nvSpPr>
          <p:spPr>
            <a:xfrm>
              <a:off x="1092101" y="4638532"/>
              <a:ext cx="62817" cy="69321"/>
            </a:xfrm>
            <a:custGeom>
              <a:rect b="b" l="l" r="r" t="t"/>
              <a:pathLst>
                <a:path extrusionOk="0" h="2025" w="1835">
                  <a:moveTo>
                    <a:pt x="0" y="0"/>
                  </a:moveTo>
                  <a:lnTo>
                    <a:pt x="0" y="2025"/>
                  </a:lnTo>
                  <a:lnTo>
                    <a:pt x="1834" y="2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g316c08ac72d_0_805"/>
            <p:cNvSpPr/>
            <p:nvPr/>
          </p:nvSpPr>
          <p:spPr>
            <a:xfrm>
              <a:off x="867091" y="4631994"/>
              <a:ext cx="293509" cy="366904"/>
            </a:xfrm>
            <a:custGeom>
              <a:rect b="b" l="l" r="r" t="t"/>
              <a:pathLst>
                <a:path extrusionOk="0" h="10718" w="8574">
                  <a:moveTo>
                    <a:pt x="1482" y="1070"/>
                  </a:moveTo>
                  <a:cubicBezTo>
                    <a:pt x="1496" y="1070"/>
                    <a:pt x="1510" y="1071"/>
                    <a:pt x="1525" y="1073"/>
                  </a:cubicBezTo>
                  <a:lnTo>
                    <a:pt x="2501" y="1073"/>
                  </a:lnTo>
                  <a:cubicBezTo>
                    <a:pt x="2882" y="1096"/>
                    <a:pt x="2882" y="1644"/>
                    <a:pt x="2501" y="1692"/>
                  </a:cubicBezTo>
                  <a:lnTo>
                    <a:pt x="1525" y="1692"/>
                  </a:lnTo>
                  <a:cubicBezTo>
                    <a:pt x="1510" y="1693"/>
                    <a:pt x="1496" y="1694"/>
                    <a:pt x="1482" y="1694"/>
                  </a:cubicBezTo>
                  <a:cubicBezTo>
                    <a:pt x="1086" y="1694"/>
                    <a:pt x="1086" y="1070"/>
                    <a:pt x="1482" y="1070"/>
                  </a:cubicBezTo>
                  <a:close/>
                  <a:moveTo>
                    <a:pt x="3709" y="2142"/>
                  </a:moveTo>
                  <a:cubicBezTo>
                    <a:pt x="4107" y="2142"/>
                    <a:pt x="4107" y="2789"/>
                    <a:pt x="3709" y="2789"/>
                  </a:cubicBezTo>
                  <a:cubicBezTo>
                    <a:pt x="3696" y="2789"/>
                    <a:pt x="3682" y="2789"/>
                    <a:pt x="3668" y="2787"/>
                  </a:cubicBezTo>
                  <a:lnTo>
                    <a:pt x="1525" y="2787"/>
                  </a:lnTo>
                  <a:cubicBezTo>
                    <a:pt x="1511" y="2789"/>
                    <a:pt x="1497" y="2789"/>
                    <a:pt x="1484" y="2789"/>
                  </a:cubicBezTo>
                  <a:cubicBezTo>
                    <a:pt x="1086" y="2789"/>
                    <a:pt x="1086" y="2142"/>
                    <a:pt x="1484" y="2142"/>
                  </a:cubicBezTo>
                  <a:cubicBezTo>
                    <a:pt x="1497" y="2142"/>
                    <a:pt x="1511" y="2143"/>
                    <a:pt x="1525" y="2144"/>
                  </a:cubicBezTo>
                  <a:lnTo>
                    <a:pt x="3668" y="2144"/>
                  </a:lnTo>
                  <a:cubicBezTo>
                    <a:pt x="3682" y="2143"/>
                    <a:pt x="3696" y="2142"/>
                    <a:pt x="3709" y="2142"/>
                  </a:cubicBezTo>
                  <a:close/>
                  <a:moveTo>
                    <a:pt x="4830" y="4285"/>
                  </a:moveTo>
                  <a:cubicBezTo>
                    <a:pt x="5226" y="4285"/>
                    <a:pt x="5226" y="4909"/>
                    <a:pt x="4830" y="4909"/>
                  </a:cubicBezTo>
                  <a:cubicBezTo>
                    <a:pt x="4816" y="4909"/>
                    <a:pt x="4802" y="4908"/>
                    <a:pt x="4787" y="4907"/>
                  </a:cubicBezTo>
                  <a:lnTo>
                    <a:pt x="1549" y="4907"/>
                  </a:lnTo>
                  <a:cubicBezTo>
                    <a:pt x="1533" y="4908"/>
                    <a:pt x="1518" y="4909"/>
                    <a:pt x="1504" y="4909"/>
                  </a:cubicBezTo>
                  <a:cubicBezTo>
                    <a:pt x="1087" y="4909"/>
                    <a:pt x="1087" y="4285"/>
                    <a:pt x="1504" y="4285"/>
                  </a:cubicBezTo>
                  <a:cubicBezTo>
                    <a:pt x="1518" y="4285"/>
                    <a:pt x="1533" y="4286"/>
                    <a:pt x="1549" y="4287"/>
                  </a:cubicBezTo>
                  <a:lnTo>
                    <a:pt x="4787" y="4287"/>
                  </a:lnTo>
                  <a:cubicBezTo>
                    <a:pt x="4802" y="4286"/>
                    <a:pt x="4816" y="4285"/>
                    <a:pt x="4830" y="4285"/>
                  </a:cubicBezTo>
                  <a:close/>
                  <a:moveTo>
                    <a:pt x="7481" y="3775"/>
                  </a:moveTo>
                  <a:cubicBezTo>
                    <a:pt x="7562" y="3775"/>
                    <a:pt x="7645" y="3811"/>
                    <a:pt x="7716" y="3883"/>
                  </a:cubicBezTo>
                  <a:cubicBezTo>
                    <a:pt x="7836" y="4002"/>
                    <a:pt x="7836" y="4192"/>
                    <a:pt x="7716" y="4311"/>
                  </a:cubicBezTo>
                  <a:lnTo>
                    <a:pt x="6812" y="5192"/>
                  </a:lnTo>
                  <a:cubicBezTo>
                    <a:pt x="6764" y="5264"/>
                    <a:pt x="6669" y="5288"/>
                    <a:pt x="6597" y="5288"/>
                  </a:cubicBezTo>
                  <a:cubicBezTo>
                    <a:pt x="6502" y="5288"/>
                    <a:pt x="6430" y="5264"/>
                    <a:pt x="6383" y="5192"/>
                  </a:cubicBezTo>
                  <a:lnTo>
                    <a:pt x="5954" y="4788"/>
                  </a:lnTo>
                  <a:cubicBezTo>
                    <a:pt x="5835" y="4669"/>
                    <a:pt x="5835" y="4478"/>
                    <a:pt x="5954" y="4359"/>
                  </a:cubicBezTo>
                  <a:lnTo>
                    <a:pt x="6002" y="4335"/>
                  </a:lnTo>
                  <a:cubicBezTo>
                    <a:pt x="6061" y="4276"/>
                    <a:pt x="6139" y="4246"/>
                    <a:pt x="6216" y="4246"/>
                  </a:cubicBezTo>
                  <a:cubicBezTo>
                    <a:pt x="6294" y="4246"/>
                    <a:pt x="6371" y="4276"/>
                    <a:pt x="6430" y="4335"/>
                  </a:cubicBezTo>
                  <a:lnTo>
                    <a:pt x="6621" y="4526"/>
                  </a:lnTo>
                  <a:lnTo>
                    <a:pt x="7264" y="3883"/>
                  </a:lnTo>
                  <a:cubicBezTo>
                    <a:pt x="7324" y="3811"/>
                    <a:pt x="7401" y="3775"/>
                    <a:pt x="7481" y="3775"/>
                  </a:cubicBezTo>
                  <a:close/>
                  <a:moveTo>
                    <a:pt x="4828" y="6405"/>
                  </a:moveTo>
                  <a:cubicBezTo>
                    <a:pt x="5226" y="6405"/>
                    <a:pt x="5226" y="7052"/>
                    <a:pt x="4828" y="7052"/>
                  </a:cubicBezTo>
                  <a:cubicBezTo>
                    <a:pt x="4815" y="7052"/>
                    <a:pt x="4801" y="7051"/>
                    <a:pt x="4787" y="7050"/>
                  </a:cubicBezTo>
                  <a:lnTo>
                    <a:pt x="1549" y="7050"/>
                  </a:lnTo>
                  <a:cubicBezTo>
                    <a:pt x="1534" y="7051"/>
                    <a:pt x="1519" y="7052"/>
                    <a:pt x="1505" y="7052"/>
                  </a:cubicBezTo>
                  <a:cubicBezTo>
                    <a:pt x="1087" y="7052"/>
                    <a:pt x="1087" y="6405"/>
                    <a:pt x="1505" y="6405"/>
                  </a:cubicBezTo>
                  <a:cubicBezTo>
                    <a:pt x="1519" y="6405"/>
                    <a:pt x="1534" y="6405"/>
                    <a:pt x="1549" y="6407"/>
                  </a:cubicBezTo>
                  <a:lnTo>
                    <a:pt x="4787" y="6407"/>
                  </a:lnTo>
                  <a:cubicBezTo>
                    <a:pt x="4801" y="6405"/>
                    <a:pt x="4815" y="6405"/>
                    <a:pt x="4828" y="6405"/>
                  </a:cubicBezTo>
                  <a:close/>
                  <a:moveTo>
                    <a:pt x="7493" y="5895"/>
                  </a:moveTo>
                  <a:cubicBezTo>
                    <a:pt x="7574" y="5895"/>
                    <a:pt x="7657" y="5931"/>
                    <a:pt x="7716" y="6002"/>
                  </a:cubicBezTo>
                  <a:cubicBezTo>
                    <a:pt x="7836" y="6121"/>
                    <a:pt x="7836" y="6312"/>
                    <a:pt x="7716" y="6431"/>
                  </a:cubicBezTo>
                  <a:lnTo>
                    <a:pt x="6835" y="7336"/>
                  </a:lnTo>
                  <a:cubicBezTo>
                    <a:pt x="6764" y="7383"/>
                    <a:pt x="6692" y="7431"/>
                    <a:pt x="6597" y="7431"/>
                  </a:cubicBezTo>
                  <a:cubicBezTo>
                    <a:pt x="6526" y="7431"/>
                    <a:pt x="6454" y="7383"/>
                    <a:pt x="6383" y="7336"/>
                  </a:cubicBezTo>
                  <a:lnTo>
                    <a:pt x="5978" y="6931"/>
                  </a:lnTo>
                  <a:cubicBezTo>
                    <a:pt x="5859" y="6788"/>
                    <a:pt x="5859" y="6597"/>
                    <a:pt x="5978" y="6478"/>
                  </a:cubicBezTo>
                  <a:lnTo>
                    <a:pt x="6002" y="6478"/>
                  </a:lnTo>
                  <a:cubicBezTo>
                    <a:pt x="6061" y="6407"/>
                    <a:pt x="6139" y="6371"/>
                    <a:pt x="6216" y="6371"/>
                  </a:cubicBezTo>
                  <a:cubicBezTo>
                    <a:pt x="6294" y="6371"/>
                    <a:pt x="6371" y="6407"/>
                    <a:pt x="6430" y="6478"/>
                  </a:cubicBezTo>
                  <a:lnTo>
                    <a:pt x="6621" y="6645"/>
                  </a:lnTo>
                  <a:lnTo>
                    <a:pt x="7288" y="6002"/>
                  </a:lnTo>
                  <a:cubicBezTo>
                    <a:pt x="7335" y="5931"/>
                    <a:pt x="7413" y="5895"/>
                    <a:pt x="7493" y="5895"/>
                  </a:cubicBezTo>
                  <a:close/>
                  <a:moveTo>
                    <a:pt x="4830" y="8477"/>
                  </a:moveTo>
                  <a:cubicBezTo>
                    <a:pt x="5226" y="8477"/>
                    <a:pt x="5226" y="9100"/>
                    <a:pt x="4830" y="9100"/>
                  </a:cubicBezTo>
                  <a:cubicBezTo>
                    <a:pt x="4816" y="9100"/>
                    <a:pt x="4802" y="9100"/>
                    <a:pt x="4787" y="9098"/>
                  </a:cubicBezTo>
                  <a:lnTo>
                    <a:pt x="1549" y="9098"/>
                  </a:lnTo>
                  <a:cubicBezTo>
                    <a:pt x="1533" y="9100"/>
                    <a:pt x="1518" y="9100"/>
                    <a:pt x="1504" y="9100"/>
                  </a:cubicBezTo>
                  <a:cubicBezTo>
                    <a:pt x="1087" y="9100"/>
                    <a:pt x="1087" y="8477"/>
                    <a:pt x="1504" y="8477"/>
                  </a:cubicBezTo>
                  <a:cubicBezTo>
                    <a:pt x="1518" y="8477"/>
                    <a:pt x="1533" y="8477"/>
                    <a:pt x="1549" y="8479"/>
                  </a:cubicBezTo>
                  <a:lnTo>
                    <a:pt x="4787" y="8479"/>
                  </a:lnTo>
                  <a:cubicBezTo>
                    <a:pt x="4802" y="8477"/>
                    <a:pt x="4816" y="8477"/>
                    <a:pt x="4830" y="8477"/>
                  </a:cubicBezTo>
                  <a:close/>
                  <a:moveTo>
                    <a:pt x="7483" y="7970"/>
                  </a:moveTo>
                  <a:cubicBezTo>
                    <a:pt x="7722" y="7970"/>
                    <a:pt x="7929" y="8285"/>
                    <a:pt x="7693" y="8503"/>
                  </a:cubicBezTo>
                  <a:lnTo>
                    <a:pt x="7716" y="8503"/>
                  </a:lnTo>
                  <a:lnTo>
                    <a:pt x="6812" y="9384"/>
                  </a:lnTo>
                  <a:cubicBezTo>
                    <a:pt x="6764" y="9455"/>
                    <a:pt x="6669" y="9479"/>
                    <a:pt x="6597" y="9479"/>
                  </a:cubicBezTo>
                  <a:cubicBezTo>
                    <a:pt x="6502" y="9479"/>
                    <a:pt x="6430" y="9455"/>
                    <a:pt x="6383" y="9384"/>
                  </a:cubicBezTo>
                  <a:lnTo>
                    <a:pt x="5954" y="8979"/>
                  </a:lnTo>
                  <a:cubicBezTo>
                    <a:pt x="5835" y="8860"/>
                    <a:pt x="5835" y="8669"/>
                    <a:pt x="5954" y="8550"/>
                  </a:cubicBezTo>
                  <a:cubicBezTo>
                    <a:pt x="6014" y="8479"/>
                    <a:pt x="6097" y="8443"/>
                    <a:pt x="6180" y="8443"/>
                  </a:cubicBezTo>
                  <a:cubicBezTo>
                    <a:pt x="6264" y="8443"/>
                    <a:pt x="6347" y="8479"/>
                    <a:pt x="6407" y="8550"/>
                  </a:cubicBezTo>
                  <a:lnTo>
                    <a:pt x="6597" y="8717"/>
                  </a:lnTo>
                  <a:lnTo>
                    <a:pt x="7264" y="8074"/>
                  </a:lnTo>
                  <a:cubicBezTo>
                    <a:pt x="7332" y="8000"/>
                    <a:pt x="7409" y="7970"/>
                    <a:pt x="7483" y="7970"/>
                  </a:cubicBezTo>
                  <a:close/>
                  <a:moveTo>
                    <a:pt x="906" y="1"/>
                  </a:moveTo>
                  <a:cubicBezTo>
                    <a:pt x="405" y="1"/>
                    <a:pt x="1" y="406"/>
                    <a:pt x="1" y="906"/>
                  </a:cubicBezTo>
                  <a:lnTo>
                    <a:pt x="1" y="9836"/>
                  </a:lnTo>
                  <a:cubicBezTo>
                    <a:pt x="1" y="10313"/>
                    <a:pt x="405" y="10717"/>
                    <a:pt x="906" y="10717"/>
                  </a:cubicBezTo>
                  <a:lnTo>
                    <a:pt x="7669" y="10717"/>
                  </a:lnTo>
                  <a:cubicBezTo>
                    <a:pt x="8169" y="10717"/>
                    <a:pt x="8574" y="10313"/>
                    <a:pt x="8574" y="9836"/>
                  </a:cubicBezTo>
                  <a:lnTo>
                    <a:pt x="8574" y="2835"/>
                  </a:lnTo>
                  <a:lnTo>
                    <a:pt x="6264" y="2835"/>
                  </a:lnTo>
                  <a:cubicBezTo>
                    <a:pt x="6073" y="2835"/>
                    <a:pt x="5954" y="2692"/>
                    <a:pt x="5954" y="2525"/>
                  </a:cubicBezTo>
                  <a:lnTo>
                    <a:pt x="59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4" name="Google Shape;1364;g316c08ac72d_0_805"/>
          <p:cNvSpPr txBox="1"/>
          <p:nvPr/>
        </p:nvSpPr>
        <p:spPr>
          <a:xfrm>
            <a:off x="2072500" y="1601633"/>
            <a:ext cx="54264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Promover uma educação de excelência com equidade</a:t>
            </a:r>
            <a:r>
              <a:rPr b="0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ou seja, é necessário aprimorar o desempenho de </a:t>
            </a:r>
            <a:r>
              <a:rPr b="1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TODOS </a:t>
            </a:r>
            <a:r>
              <a:rPr b="0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os estudantes em</a:t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TODOS </a:t>
            </a:r>
            <a:r>
              <a:rPr b="0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os padrões de desempenho.</a:t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5" name="Google Shape;1365;g316c08ac72d_0_805"/>
          <p:cNvSpPr txBox="1"/>
          <p:nvPr/>
        </p:nvSpPr>
        <p:spPr>
          <a:xfrm>
            <a:off x="7238333" y="2296433"/>
            <a:ext cx="1391700" cy="2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66" name="Google Shape;1366;g316c08ac72d_0_805"/>
          <p:cNvGrpSpPr/>
          <p:nvPr/>
        </p:nvGrpSpPr>
        <p:grpSpPr>
          <a:xfrm>
            <a:off x="8687195" y="3414688"/>
            <a:ext cx="843195" cy="843179"/>
            <a:chOff x="3684963" y="1359675"/>
            <a:chExt cx="632412" cy="632400"/>
          </a:xfrm>
        </p:grpSpPr>
        <p:sp>
          <p:nvSpPr>
            <p:cNvPr id="1367" name="Google Shape;1367;g316c08ac72d_0_805"/>
            <p:cNvSpPr/>
            <p:nvPr/>
          </p:nvSpPr>
          <p:spPr>
            <a:xfrm>
              <a:off x="3684963" y="1359675"/>
              <a:ext cx="632400" cy="63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g316c08ac72d_0_805"/>
            <p:cNvSpPr/>
            <p:nvPr/>
          </p:nvSpPr>
          <p:spPr>
            <a:xfrm>
              <a:off x="3684975" y="1359675"/>
              <a:ext cx="632400" cy="632400"/>
            </a:xfrm>
            <a:prstGeom prst="pie">
              <a:avLst>
                <a:gd fmla="val 16201968" name="adj1"/>
                <a:gd fmla="val 118254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9" name="Google Shape;1369;g316c08ac72d_0_805"/>
          <p:cNvSpPr txBox="1"/>
          <p:nvPr/>
        </p:nvSpPr>
        <p:spPr>
          <a:xfrm>
            <a:off x="3958300" y="3529500"/>
            <a:ext cx="42396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Elevar continuamente os resultados</a:t>
            </a:r>
            <a:r>
              <a:rPr b="0" i="0" lang="pt-BR" sz="1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ano após ano, em todos os componentes (aprendizagem, equidade, participação e rendimento).</a:t>
            </a:r>
            <a:endParaRPr b="0" i="0" sz="1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0" name="Google Shape;1370;g316c08ac72d_0_805"/>
          <p:cNvSpPr/>
          <p:nvPr/>
        </p:nvSpPr>
        <p:spPr>
          <a:xfrm>
            <a:off x="9557117" y="5199233"/>
            <a:ext cx="843300" cy="843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g316c08ac72d_0_805"/>
          <p:cNvSpPr txBox="1"/>
          <p:nvPr/>
        </p:nvSpPr>
        <p:spPr>
          <a:xfrm>
            <a:off x="4828100" y="5314000"/>
            <a:ext cx="42108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pt-BR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Ter foco na Alfabetização </a:t>
            </a:r>
            <a:r>
              <a:rPr b="0" i="0" lang="pt-BR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 no </a:t>
            </a:r>
            <a:r>
              <a:rPr b="1" i="0" lang="pt-BR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Acompanhamento das aprendizagens</a:t>
            </a:r>
            <a:r>
              <a:rPr b="0" i="0" lang="pt-BR" sz="1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ao longo da etapa.</a:t>
            </a:r>
            <a:endParaRPr b="0" i="0" sz="1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72" name="Google Shape;1372;g316c08ac72d_0_805"/>
          <p:cNvGrpSpPr/>
          <p:nvPr/>
        </p:nvGrpSpPr>
        <p:grpSpPr>
          <a:xfrm>
            <a:off x="2986997" y="3591481"/>
            <a:ext cx="489193" cy="489466"/>
            <a:chOff x="7963659" y="3460318"/>
            <a:chExt cx="366904" cy="367109"/>
          </a:xfrm>
        </p:grpSpPr>
        <p:sp>
          <p:nvSpPr>
            <p:cNvPr id="1373" name="Google Shape;1373;g316c08ac72d_0_805"/>
            <p:cNvSpPr/>
            <p:nvPr/>
          </p:nvSpPr>
          <p:spPr>
            <a:xfrm>
              <a:off x="8161763" y="3602383"/>
              <a:ext cx="114987" cy="17972"/>
            </a:xfrm>
            <a:custGeom>
              <a:rect b="b" l="l" r="r" t="t"/>
              <a:pathLst>
                <a:path extrusionOk="0" h="525" w="3359">
                  <a:moveTo>
                    <a:pt x="1" y="0"/>
                  </a:moveTo>
                  <a:lnTo>
                    <a:pt x="1" y="524"/>
                  </a:lnTo>
                  <a:lnTo>
                    <a:pt x="3358" y="524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g316c08ac72d_0_805"/>
            <p:cNvSpPr/>
            <p:nvPr/>
          </p:nvSpPr>
          <p:spPr>
            <a:xfrm>
              <a:off x="8107949" y="3548569"/>
              <a:ext cx="222614" cy="278858"/>
            </a:xfrm>
            <a:custGeom>
              <a:rect b="b" l="l" r="r" t="t"/>
              <a:pathLst>
                <a:path extrusionOk="0" h="8146" w="6503">
                  <a:moveTo>
                    <a:pt x="5240" y="953"/>
                  </a:moveTo>
                  <a:cubicBezTo>
                    <a:pt x="5431" y="953"/>
                    <a:pt x="5573" y="1096"/>
                    <a:pt x="5573" y="1263"/>
                  </a:cubicBezTo>
                  <a:lnTo>
                    <a:pt x="5573" y="2406"/>
                  </a:lnTo>
                  <a:cubicBezTo>
                    <a:pt x="5573" y="2596"/>
                    <a:pt x="5431" y="2739"/>
                    <a:pt x="5240" y="2739"/>
                  </a:cubicBezTo>
                  <a:lnTo>
                    <a:pt x="1263" y="2739"/>
                  </a:lnTo>
                  <a:cubicBezTo>
                    <a:pt x="1096" y="2739"/>
                    <a:pt x="953" y="2596"/>
                    <a:pt x="953" y="2406"/>
                  </a:cubicBezTo>
                  <a:lnTo>
                    <a:pt x="953" y="1263"/>
                  </a:lnTo>
                  <a:cubicBezTo>
                    <a:pt x="953" y="1096"/>
                    <a:pt x="1096" y="953"/>
                    <a:pt x="1263" y="953"/>
                  </a:cubicBezTo>
                  <a:close/>
                  <a:moveTo>
                    <a:pt x="1882" y="3239"/>
                  </a:moveTo>
                  <a:cubicBezTo>
                    <a:pt x="2263" y="3287"/>
                    <a:pt x="2263" y="3835"/>
                    <a:pt x="1882" y="3882"/>
                  </a:cubicBezTo>
                  <a:lnTo>
                    <a:pt x="1263" y="3882"/>
                  </a:lnTo>
                  <a:cubicBezTo>
                    <a:pt x="882" y="3835"/>
                    <a:pt x="882" y="3287"/>
                    <a:pt x="1263" y="3239"/>
                  </a:cubicBezTo>
                  <a:close/>
                  <a:moveTo>
                    <a:pt x="3592" y="3237"/>
                  </a:moveTo>
                  <a:cubicBezTo>
                    <a:pt x="4011" y="3237"/>
                    <a:pt x="4011" y="3885"/>
                    <a:pt x="3592" y="3885"/>
                  </a:cubicBezTo>
                  <a:cubicBezTo>
                    <a:pt x="3579" y="3885"/>
                    <a:pt x="3564" y="3884"/>
                    <a:pt x="3549" y="3882"/>
                  </a:cubicBezTo>
                  <a:lnTo>
                    <a:pt x="2954" y="3882"/>
                  </a:lnTo>
                  <a:cubicBezTo>
                    <a:pt x="2763" y="3882"/>
                    <a:pt x="2644" y="3739"/>
                    <a:pt x="2644" y="3549"/>
                  </a:cubicBezTo>
                  <a:cubicBezTo>
                    <a:pt x="2620" y="3382"/>
                    <a:pt x="2763" y="3239"/>
                    <a:pt x="2954" y="3239"/>
                  </a:cubicBezTo>
                  <a:lnTo>
                    <a:pt x="3549" y="3239"/>
                  </a:lnTo>
                  <a:cubicBezTo>
                    <a:pt x="3564" y="3238"/>
                    <a:pt x="3579" y="3237"/>
                    <a:pt x="3592" y="3237"/>
                  </a:cubicBezTo>
                  <a:close/>
                  <a:moveTo>
                    <a:pt x="5283" y="3237"/>
                  </a:moveTo>
                  <a:cubicBezTo>
                    <a:pt x="5702" y="3237"/>
                    <a:pt x="5702" y="3885"/>
                    <a:pt x="5283" y="3885"/>
                  </a:cubicBezTo>
                  <a:cubicBezTo>
                    <a:pt x="5269" y="3885"/>
                    <a:pt x="5255" y="3884"/>
                    <a:pt x="5240" y="3882"/>
                  </a:cubicBezTo>
                  <a:lnTo>
                    <a:pt x="4621" y="3882"/>
                  </a:lnTo>
                  <a:cubicBezTo>
                    <a:pt x="4264" y="3835"/>
                    <a:pt x="4264" y="3287"/>
                    <a:pt x="4621" y="3239"/>
                  </a:cubicBezTo>
                  <a:lnTo>
                    <a:pt x="5240" y="3239"/>
                  </a:lnTo>
                  <a:cubicBezTo>
                    <a:pt x="5255" y="3238"/>
                    <a:pt x="5269" y="3237"/>
                    <a:pt x="5283" y="3237"/>
                  </a:cubicBezTo>
                  <a:close/>
                  <a:moveTo>
                    <a:pt x="1882" y="4287"/>
                  </a:moveTo>
                  <a:cubicBezTo>
                    <a:pt x="2263" y="4311"/>
                    <a:pt x="2263" y="4859"/>
                    <a:pt x="1882" y="4906"/>
                  </a:cubicBezTo>
                  <a:lnTo>
                    <a:pt x="1263" y="4906"/>
                  </a:lnTo>
                  <a:cubicBezTo>
                    <a:pt x="882" y="4859"/>
                    <a:pt x="882" y="4311"/>
                    <a:pt x="1263" y="4287"/>
                  </a:cubicBezTo>
                  <a:close/>
                  <a:moveTo>
                    <a:pt x="3594" y="4285"/>
                  </a:moveTo>
                  <a:cubicBezTo>
                    <a:pt x="4011" y="4285"/>
                    <a:pt x="4011" y="4909"/>
                    <a:pt x="3594" y="4909"/>
                  </a:cubicBezTo>
                  <a:cubicBezTo>
                    <a:pt x="3579" y="4909"/>
                    <a:pt x="3565" y="4908"/>
                    <a:pt x="3549" y="4906"/>
                  </a:cubicBezTo>
                  <a:lnTo>
                    <a:pt x="2954" y="4906"/>
                  </a:lnTo>
                  <a:cubicBezTo>
                    <a:pt x="2938" y="4908"/>
                    <a:pt x="2924" y="4909"/>
                    <a:pt x="2909" y="4909"/>
                  </a:cubicBezTo>
                  <a:cubicBezTo>
                    <a:pt x="2492" y="4909"/>
                    <a:pt x="2492" y="4285"/>
                    <a:pt x="2909" y="4285"/>
                  </a:cubicBezTo>
                  <a:cubicBezTo>
                    <a:pt x="2924" y="4285"/>
                    <a:pt x="2938" y="4286"/>
                    <a:pt x="2954" y="4287"/>
                  </a:cubicBezTo>
                  <a:lnTo>
                    <a:pt x="3549" y="4287"/>
                  </a:lnTo>
                  <a:cubicBezTo>
                    <a:pt x="3565" y="4286"/>
                    <a:pt x="3579" y="4285"/>
                    <a:pt x="3594" y="4285"/>
                  </a:cubicBezTo>
                  <a:close/>
                  <a:moveTo>
                    <a:pt x="5285" y="4285"/>
                  </a:moveTo>
                  <a:cubicBezTo>
                    <a:pt x="5701" y="4285"/>
                    <a:pt x="5701" y="4909"/>
                    <a:pt x="5285" y="4909"/>
                  </a:cubicBezTo>
                  <a:cubicBezTo>
                    <a:pt x="5270" y="4909"/>
                    <a:pt x="5255" y="4908"/>
                    <a:pt x="5240" y="4906"/>
                  </a:cubicBezTo>
                  <a:lnTo>
                    <a:pt x="4621" y="4906"/>
                  </a:lnTo>
                  <a:cubicBezTo>
                    <a:pt x="4264" y="4859"/>
                    <a:pt x="4264" y="4311"/>
                    <a:pt x="4621" y="4287"/>
                  </a:cubicBezTo>
                  <a:lnTo>
                    <a:pt x="5240" y="4287"/>
                  </a:lnTo>
                  <a:cubicBezTo>
                    <a:pt x="5255" y="4286"/>
                    <a:pt x="5270" y="4285"/>
                    <a:pt x="5285" y="4285"/>
                  </a:cubicBezTo>
                  <a:close/>
                  <a:moveTo>
                    <a:pt x="1882" y="5311"/>
                  </a:moveTo>
                  <a:cubicBezTo>
                    <a:pt x="2287" y="5311"/>
                    <a:pt x="2287" y="5930"/>
                    <a:pt x="1882" y="5930"/>
                  </a:cubicBezTo>
                  <a:lnTo>
                    <a:pt x="1263" y="5930"/>
                  </a:lnTo>
                  <a:cubicBezTo>
                    <a:pt x="834" y="5930"/>
                    <a:pt x="834" y="5311"/>
                    <a:pt x="1263" y="5311"/>
                  </a:cubicBezTo>
                  <a:close/>
                  <a:moveTo>
                    <a:pt x="5240" y="5311"/>
                  </a:moveTo>
                  <a:cubicBezTo>
                    <a:pt x="5669" y="5311"/>
                    <a:pt x="5669" y="5930"/>
                    <a:pt x="5240" y="5930"/>
                  </a:cubicBezTo>
                  <a:lnTo>
                    <a:pt x="2954" y="5930"/>
                  </a:lnTo>
                  <a:cubicBezTo>
                    <a:pt x="2525" y="5930"/>
                    <a:pt x="2525" y="5311"/>
                    <a:pt x="2954" y="5311"/>
                  </a:cubicBezTo>
                  <a:close/>
                  <a:moveTo>
                    <a:pt x="1882" y="6335"/>
                  </a:moveTo>
                  <a:cubicBezTo>
                    <a:pt x="2263" y="6383"/>
                    <a:pt x="2263" y="6931"/>
                    <a:pt x="1882" y="6978"/>
                  </a:cubicBezTo>
                  <a:lnTo>
                    <a:pt x="1263" y="6978"/>
                  </a:lnTo>
                  <a:cubicBezTo>
                    <a:pt x="882" y="6931"/>
                    <a:pt x="882" y="6383"/>
                    <a:pt x="1263" y="6335"/>
                  </a:cubicBezTo>
                  <a:close/>
                  <a:moveTo>
                    <a:pt x="3592" y="6333"/>
                  </a:moveTo>
                  <a:cubicBezTo>
                    <a:pt x="4011" y="6333"/>
                    <a:pt x="4011" y="6980"/>
                    <a:pt x="3592" y="6980"/>
                  </a:cubicBezTo>
                  <a:cubicBezTo>
                    <a:pt x="3579" y="6980"/>
                    <a:pt x="3564" y="6980"/>
                    <a:pt x="3549" y="6978"/>
                  </a:cubicBezTo>
                  <a:lnTo>
                    <a:pt x="2954" y="6978"/>
                  </a:lnTo>
                  <a:cubicBezTo>
                    <a:pt x="2939" y="6980"/>
                    <a:pt x="2924" y="6980"/>
                    <a:pt x="2911" y="6980"/>
                  </a:cubicBezTo>
                  <a:cubicBezTo>
                    <a:pt x="2492" y="6980"/>
                    <a:pt x="2492" y="6333"/>
                    <a:pt x="2911" y="6333"/>
                  </a:cubicBezTo>
                  <a:cubicBezTo>
                    <a:pt x="2924" y="6333"/>
                    <a:pt x="2939" y="6334"/>
                    <a:pt x="2954" y="6335"/>
                  </a:cubicBezTo>
                  <a:lnTo>
                    <a:pt x="3549" y="6335"/>
                  </a:lnTo>
                  <a:cubicBezTo>
                    <a:pt x="3564" y="6334"/>
                    <a:pt x="3579" y="6333"/>
                    <a:pt x="3592" y="6333"/>
                  </a:cubicBezTo>
                  <a:close/>
                  <a:moveTo>
                    <a:pt x="5283" y="6333"/>
                  </a:moveTo>
                  <a:cubicBezTo>
                    <a:pt x="5702" y="6333"/>
                    <a:pt x="5702" y="6980"/>
                    <a:pt x="5283" y="6980"/>
                  </a:cubicBezTo>
                  <a:cubicBezTo>
                    <a:pt x="5269" y="6980"/>
                    <a:pt x="5255" y="6980"/>
                    <a:pt x="5240" y="6978"/>
                  </a:cubicBezTo>
                  <a:lnTo>
                    <a:pt x="4621" y="6978"/>
                  </a:lnTo>
                  <a:cubicBezTo>
                    <a:pt x="4240" y="6931"/>
                    <a:pt x="4240" y="6383"/>
                    <a:pt x="4621" y="6335"/>
                  </a:cubicBezTo>
                  <a:lnTo>
                    <a:pt x="5240" y="6335"/>
                  </a:lnTo>
                  <a:cubicBezTo>
                    <a:pt x="5255" y="6334"/>
                    <a:pt x="5269" y="6333"/>
                    <a:pt x="5283" y="6333"/>
                  </a:cubicBezTo>
                  <a:close/>
                  <a:moveTo>
                    <a:pt x="811" y="1"/>
                  </a:moveTo>
                  <a:cubicBezTo>
                    <a:pt x="358" y="1"/>
                    <a:pt x="1" y="382"/>
                    <a:pt x="1" y="834"/>
                  </a:cubicBezTo>
                  <a:lnTo>
                    <a:pt x="1" y="7312"/>
                  </a:lnTo>
                  <a:cubicBezTo>
                    <a:pt x="1" y="7764"/>
                    <a:pt x="358" y="8145"/>
                    <a:pt x="811" y="8145"/>
                  </a:cubicBezTo>
                  <a:lnTo>
                    <a:pt x="5692" y="8145"/>
                  </a:lnTo>
                  <a:cubicBezTo>
                    <a:pt x="6145" y="8145"/>
                    <a:pt x="6502" y="7764"/>
                    <a:pt x="6502" y="7312"/>
                  </a:cubicBezTo>
                  <a:lnTo>
                    <a:pt x="6502" y="834"/>
                  </a:lnTo>
                  <a:cubicBezTo>
                    <a:pt x="6502" y="382"/>
                    <a:pt x="6145" y="1"/>
                    <a:pt x="56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g316c08ac72d_0_805"/>
            <p:cNvSpPr/>
            <p:nvPr/>
          </p:nvSpPr>
          <p:spPr>
            <a:xfrm>
              <a:off x="7963659" y="3460318"/>
              <a:ext cx="222614" cy="278242"/>
            </a:xfrm>
            <a:custGeom>
              <a:rect b="b" l="l" r="r" t="t"/>
              <a:pathLst>
                <a:path extrusionOk="0" h="8128" w="6503">
                  <a:moveTo>
                    <a:pt x="2212" y="909"/>
                  </a:moveTo>
                  <a:cubicBezTo>
                    <a:pt x="2629" y="909"/>
                    <a:pt x="2629" y="1533"/>
                    <a:pt x="2212" y="1533"/>
                  </a:cubicBezTo>
                  <a:cubicBezTo>
                    <a:pt x="2198" y="1533"/>
                    <a:pt x="2183" y="1532"/>
                    <a:pt x="2168" y="1531"/>
                  </a:cubicBezTo>
                  <a:lnTo>
                    <a:pt x="1239" y="1531"/>
                  </a:lnTo>
                  <a:cubicBezTo>
                    <a:pt x="1224" y="1532"/>
                    <a:pt x="1209" y="1533"/>
                    <a:pt x="1194" y="1533"/>
                  </a:cubicBezTo>
                  <a:cubicBezTo>
                    <a:pt x="778" y="1533"/>
                    <a:pt x="778" y="909"/>
                    <a:pt x="1194" y="909"/>
                  </a:cubicBezTo>
                  <a:cubicBezTo>
                    <a:pt x="1209" y="909"/>
                    <a:pt x="1224" y="910"/>
                    <a:pt x="1239" y="912"/>
                  </a:cubicBezTo>
                  <a:lnTo>
                    <a:pt x="2168" y="912"/>
                  </a:lnTo>
                  <a:cubicBezTo>
                    <a:pt x="2183" y="910"/>
                    <a:pt x="2198" y="909"/>
                    <a:pt x="2212" y="909"/>
                  </a:cubicBezTo>
                  <a:close/>
                  <a:moveTo>
                    <a:pt x="3019" y="1910"/>
                  </a:moveTo>
                  <a:cubicBezTo>
                    <a:pt x="3416" y="1910"/>
                    <a:pt x="3416" y="2557"/>
                    <a:pt x="3019" y="2557"/>
                  </a:cubicBezTo>
                  <a:cubicBezTo>
                    <a:pt x="3005" y="2557"/>
                    <a:pt x="2992" y="2556"/>
                    <a:pt x="2977" y="2555"/>
                  </a:cubicBezTo>
                  <a:lnTo>
                    <a:pt x="1239" y="2555"/>
                  </a:lnTo>
                  <a:cubicBezTo>
                    <a:pt x="1224" y="2556"/>
                    <a:pt x="1210" y="2557"/>
                    <a:pt x="1196" y="2557"/>
                  </a:cubicBezTo>
                  <a:cubicBezTo>
                    <a:pt x="777" y="2557"/>
                    <a:pt x="777" y="1910"/>
                    <a:pt x="1196" y="1910"/>
                  </a:cubicBezTo>
                  <a:cubicBezTo>
                    <a:pt x="1210" y="1910"/>
                    <a:pt x="1224" y="1910"/>
                    <a:pt x="1239" y="1912"/>
                  </a:cubicBezTo>
                  <a:lnTo>
                    <a:pt x="2977" y="1912"/>
                  </a:lnTo>
                  <a:cubicBezTo>
                    <a:pt x="2992" y="1910"/>
                    <a:pt x="3005" y="1910"/>
                    <a:pt x="3019" y="1910"/>
                  </a:cubicBezTo>
                  <a:close/>
                  <a:moveTo>
                    <a:pt x="4972" y="0"/>
                  </a:moveTo>
                  <a:cubicBezTo>
                    <a:pt x="4957" y="0"/>
                    <a:pt x="4943" y="2"/>
                    <a:pt x="4930" y="7"/>
                  </a:cubicBezTo>
                  <a:lnTo>
                    <a:pt x="1001" y="7"/>
                  </a:lnTo>
                  <a:cubicBezTo>
                    <a:pt x="987" y="6"/>
                    <a:pt x="973" y="6"/>
                    <a:pt x="960" y="6"/>
                  </a:cubicBezTo>
                  <a:cubicBezTo>
                    <a:pt x="431" y="6"/>
                    <a:pt x="1" y="450"/>
                    <a:pt x="1" y="1007"/>
                  </a:cubicBezTo>
                  <a:lnTo>
                    <a:pt x="1" y="7127"/>
                  </a:lnTo>
                  <a:cubicBezTo>
                    <a:pt x="1" y="7675"/>
                    <a:pt x="453" y="8127"/>
                    <a:pt x="1001" y="8127"/>
                  </a:cubicBezTo>
                  <a:lnTo>
                    <a:pt x="3597" y="8127"/>
                  </a:lnTo>
                  <a:lnTo>
                    <a:pt x="3597" y="7080"/>
                  </a:lnTo>
                  <a:lnTo>
                    <a:pt x="1239" y="7080"/>
                  </a:lnTo>
                  <a:cubicBezTo>
                    <a:pt x="1224" y="7081"/>
                    <a:pt x="1209" y="7082"/>
                    <a:pt x="1194" y="7082"/>
                  </a:cubicBezTo>
                  <a:cubicBezTo>
                    <a:pt x="778" y="7082"/>
                    <a:pt x="778" y="6458"/>
                    <a:pt x="1194" y="6458"/>
                  </a:cubicBezTo>
                  <a:cubicBezTo>
                    <a:pt x="1209" y="6458"/>
                    <a:pt x="1224" y="6459"/>
                    <a:pt x="1239" y="6460"/>
                  </a:cubicBezTo>
                  <a:lnTo>
                    <a:pt x="3597" y="6460"/>
                  </a:lnTo>
                  <a:lnTo>
                    <a:pt x="3597" y="6032"/>
                  </a:lnTo>
                  <a:lnTo>
                    <a:pt x="1239" y="6032"/>
                  </a:lnTo>
                  <a:cubicBezTo>
                    <a:pt x="1224" y="6033"/>
                    <a:pt x="1210" y="6034"/>
                    <a:pt x="1196" y="6034"/>
                  </a:cubicBezTo>
                  <a:cubicBezTo>
                    <a:pt x="777" y="6034"/>
                    <a:pt x="777" y="5387"/>
                    <a:pt x="1196" y="5387"/>
                  </a:cubicBezTo>
                  <a:cubicBezTo>
                    <a:pt x="1210" y="5387"/>
                    <a:pt x="1224" y="5387"/>
                    <a:pt x="1239" y="5389"/>
                  </a:cubicBezTo>
                  <a:lnTo>
                    <a:pt x="3597" y="5389"/>
                  </a:lnTo>
                  <a:lnTo>
                    <a:pt x="3597" y="4984"/>
                  </a:lnTo>
                  <a:lnTo>
                    <a:pt x="1239" y="4984"/>
                  </a:lnTo>
                  <a:cubicBezTo>
                    <a:pt x="810" y="4984"/>
                    <a:pt x="810" y="4341"/>
                    <a:pt x="1239" y="4341"/>
                  </a:cubicBezTo>
                  <a:lnTo>
                    <a:pt x="3597" y="4341"/>
                  </a:lnTo>
                  <a:lnTo>
                    <a:pt x="3597" y="3388"/>
                  </a:lnTo>
                  <a:cubicBezTo>
                    <a:pt x="3597" y="2602"/>
                    <a:pt x="4240" y="1959"/>
                    <a:pt x="5026" y="1959"/>
                  </a:cubicBezTo>
                  <a:lnTo>
                    <a:pt x="6502" y="1959"/>
                  </a:lnTo>
                  <a:lnTo>
                    <a:pt x="6502" y="1578"/>
                  </a:lnTo>
                  <a:cubicBezTo>
                    <a:pt x="6502" y="1483"/>
                    <a:pt x="6478" y="1412"/>
                    <a:pt x="6407" y="1364"/>
                  </a:cubicBezTo>
                  <a:lnTo>
                    <a:pt x="5145" y="78"/>
                  </a:lnTo>
                  <a:cubicBezTo>
                    <a:pt x="5106" y="39"/>
                    <a:pt x="5035" y="0"/>
                    <a:pt x="49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6" name="Google Shape;1376;g316c08ac72d_0_805"/>
          <p:cNvGrpSpPr/>
          <p:nvPr/>
        </p:nvGrpSpPr>
        <p:grpSpPr>
          <a:xfrm>
            <a:off x="3945480" y="5378862"/>
            <a:ext cx="311964" cy="483716"/>
            <a:chOff x="5654951" y="3462166"/>
            <a:chExt cx="233979" cy="362796"/>
          </a:xfrm>
        </p:grpSpPr>
        <p:sp>
          <p:nvSpPr>
            <p:cNvPr id="1377" name="Google Shape;1377;g316c08ac72d_0_805"/>
            <p:cNvSpPr/>
            <p:nvPr/>
          </p:nvSpPr>
          <p:spPr>
            <a:xfrm>
              <a:off x="5728311" y="3462166"/>
              <a:ext cx="84828" cy="25298"/>
            </a:xfrm>
            <a:custGeom>
              <a:rect b="b" l="l" r="r" t="t"/>
              <a:pathLst>
                <a:path extrusionOk="0" h="739" w="2478">
                  <a:moveTo>
                    <a:pt x="0" y="0"/>
                  </a:moveTo>
                  <a:lnTo>
                    <a:pt x="0" y="691"/>
                  </a:lnTo>
                  <a:cubicBezTo>
                    <a:pt x="0" y="715"/>
                    <a:pt x="24" y="739"/>
                    <a:pt x="48" y="739"/>
                  </a:cubicBezTo>
                  <a:lnTo>
                    <a:pt x="2429" y="739"/>
                  </a:lnTo>
                  <a:cubicBezTo>
                    <a:pt x="2453" y="739"/>
                    <a:pt x="2477" y="715"/>
                    <a:pt x="2477" y="691"/>
                  </a:cubicBezTo>
                  <a:lnTo>
                    <a:pt x="24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g316c08ac72d_0_805"/>
            <p:cNvSpPr/>
            <p:nvPr/>
          </p:nvSpPr>
          <p:spPr>
            <a:xfrm>
              <a:off x="5729133" y="3603204"/>
              <a:ext cx="84007" cy="48952"/>
            </a:xfrm>
            <a:custGeom>
              <a:rect b="b" l="l" r="r" t="t"/>
              <a:pathLst>
                <a:path extrusionOk="0" h="1430" w="2454">
                  <a:moveTo>
                    <a:pt x="1215" y="0"/>
                  </a:moveTo>
                  <a:lnTo>
                    <a:pt x="0" y="715"/>
                  </a:lnTo>
                  <a:lnTo>
                    <a:pt x="1215" y="1429"/>
                  </a:lnTo>
                  <a:lnTo>
                    <a:pt x="2453" y="715"/>
                  </a:lnTo>
                  <a:lnTo>
                    <a:pt x="1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g316c08ac72d_0_805"/>
            <p:cNvSpPr/>
            <p:nvPr/>
          </p:nvSpPr>
          <p:spPr>
            <a:xfrm>
              <a:off x="5746249" y="3661879"/>
              <a:ext cx="49740" cy="26530"/>
            </a:xfrm>
            <a:custGeom>
              <a:rect b="b" l="l" r="r" t="t"/>
              <a:pathLst>
                <a:path extrusionOk="0" h="775" w="1453">
                  <a:moveTo>
                    <a:pt x="0" y="1"/>
                  </a:moveTo>
                  <a:lnTo>
                    <a:pt x="0" y="596"/>
                  </a:lnTo>
                  <a:cubicBezTo>
                    <a:pt x="227" y="715"/>
                    <a:pt x="477" y="775"/>
                    <a:pt x="727" y="775"/>
                  </a:cubicBezTo>
                  <a:cubicBezTo>
                    <a:pt x="977" y="775"/>
                    <a:pt x="1227" y="715"/>
                    <a:pt x="1453" y="596"/>
                  </a:cubicBezTo>
                  <a:lnTo>
                    <a:pt x="1453" y="1"/>
                  </a:lnTo>
                  <a:lnTo>
                    <a:pt x="881" y="358"/>
                  </a:lnTo>
                  <a:cubicBezTo>
                    <a:pt x="834" y="382"/>
                    <a:pt x="786" y="406"/>
                    <a:pt x="715" y="406"/>
                  </a:cubicBezTo>
                  <a:lnTo>
                    <a:pt x="715" y="382"/>
                  </a:lnTo>
                  <a:cubicBezTo>
                    <a:pt x="667" y="382"/>
                    <a:pt x="619" y="382"/>
                    <a:pt x="572" y="3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g316c08ac72d_0_805"/>
            <p:cNvSpPr/>
            <p:nvPr/>
          </p:nvSpPr>
          <p:spPr>
            <a:xfrm>
              <a:off x="5654951" y="3462166"/>
              <a:ext cx="233979" cy="362796"/>
            </a:xfrm>
            <a:custGeom>
              <a:rect b="b" l="l" r="r" t="t"/>
              <a:pathLst>
                <a:path extrusionOk="0" h="10598" w="6835">
                  <a:moveTo>
                    <a:pt x="3394" y="3441"/>
                  </a:moveTo>
                  <a:cubicBezTo>
                    <a:pt x="3447" y="3441"/>
                    <a:pt x="3501" y="3453"/>
                    <a:pt x="3548" y="3477"/>
                  </a:cubicBezTo>
                  <a:lnTo>
                    <a:pt x="5406" y="4573"/>
                  </a:lnTo>
                  <a:cubicBezTo>
                    <a:pt x="5620" y="4668"/>
                    <a:pt x="5620" y="4978"/>
                    <a:pt x="5406" y="5097"/>
                  </a:cubicBezTo>
                  <a:lnTo>
                    <a:pt x="4739" y="5478"/>
                  </a:lnTo>
                  <a:lnTo>
                    <a:pt x="4739" y="6621"/>
                  </a:lnTo>
                  <a:cubicBezTo>
                    <a:pt x="4739" y="6740"/>
                    <a:pt x="4691" y="6835"/>
                    <a:pt x="4596" y="6883"/>
                  </a:cubicBezTo>
                  <a:cubicBezTo>
                    <a:pt x="4227" y="7121"/>
                    <a:pt x="3810" y="7240"/>
                    <a:pt x="3394" y="7240"/>
                  </a:cubicBezTo>
                  <a:cubicBezTo>
                    <a:pt x="2977" y="7240"/>
                    <a:pt x="2560" y="7121"/>
                    <a:pt x="2191" y="6883"/>
                  </a:cubicBezTo>
                  <a:cubicBezTo>
                    <a:pt x="2096" y="6835"/>
                    <a:pt x="2048" y="6740"/>
                    <a:pt x="2048" y="6621"/>
                  </a:cubicBezTo>
                  <a:lnTo>
                    <a:pt x="2048" y="5478"/>
                  </a:lnTo>
                  <a:lnTo>
                    <a:pt x="1381" y="5097"/>
                  </a:lnTo>
                  <a:cubicBezTo>
                    <a:pt x="1167" y="4978"/>
                    <a:pt x="1167" y="4668"/>
                    <a:pt x="1381" y="4573"/>
                  </a:cubicBezTo>
                  <a:lnTo>
                    <a:pt x="3239" y="3477"/>
                  </a:lnTo>
                  <a:cubicBezTo>
                    <a:pt x="3286" y="3453"/>
                    <a:pt x="3340" y="3441"/>
                    <a:pt x="3394" y="3441"/>
                  </a:cubicBezTo>
                  <a:close/>
                  <a:moveTo>
                    <a:pt x="4191" y="9145"/>
                  </a:moveTo>
                  <a:cubicBezTo>
                    <a:pt x="4596" y="9145"/>
                    <a:pt x="4596" y="9764"/>
                    <a:pt x="4191" y="9764"/>
                  </a:cubicBezTo>
                  <a:lnTo>
                    <a:pt x="2596" y="9764"/>
                  </a:lnTo>
                  <a:cubicBezTo>
                    <a:pt x="2191" y="9764"/>
                    <a:pt x="2191" y="9145"/>
                    <a:pt x="2596" y="9145"/>
                  </a:cubicBezTo>
                  <a:close/>
                  <a:moveTo>
                    <a:pt x="953" y="0"/>
                  </a:moveTo>
                  <a:cubicBezTo>
                    <a:pt x="429" y="0"/>
                    <a:pt x="0" y="429"/>
                    <a:pt x="0" y="953"/>
                  </a:cubicBezTo>
                  <a:lnTo>
                    <a:pt x="0" y="9645"/>
                  </a:lnTo>
                  <a:cubicBezTo>
                    <a:pt x="0" y="10169"/>
                    <a:pt x="429" y="10598"/>
                    <a:pt x="953" y="10598"/>
                  </a:cubicBezTo>
                  <a:lnTo>
                    <a:pt x="5882" y="10598"/>
                  </a:lnTo>
                  <a:cubicBezTo>
                    <a:pt x="6406" y="10598"/>
                    <a:pt x="6835" y="10169"/>
                    <a:pt x="6835" y="9645"/>
                  </a:cubicBezTo>
                  <a:lnTo>
                    <a:pt x="6835" y="953"/>
                  </a:lnTo>
                  <a:cubicBezTo>
                    <a:pt x="6835" y="429"/>
                    <a:pt x="6406" y="0"/>
                    <a:pt x="5882" y="0"/>
                  </a:cubicBezTo>
                  <a:lnTo>
                    <a:pt x="5263" y="0"/>
                  </a:lnTo>
                  <a:lnTo>
                    <a:pt x="5263" y="691"/>
                  </a:lnTo>
                  <a:cubicBezTo>
                    <a:pt x="5263" y="1048"/>
                    <a:pt x="4953" y="1358"/>
                    <a:pt x="4596" y="1358"/>
                  </a:cubicBezTo>
                  <a:lnTo>
                    <a:pt x="2215" y="1358"/>
                  </a:lnTo>
                  <a:cubicBezTo>
                    <a:pt x="1834" y="1358"/>
                    <a:pt x="1548" y="1048"/>
                    <a:pt x="1548" y="691"/>
                  </a:cubicBezTo>
                  <a:lnTo>
                    <a:pt x="15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g316c08ac72d_0_805"/>
          <p:cNvGrpSpPr/>
          <p:nvPr/>
        </p:nvGrpSpPr>
        <p:grpSpPr>
          <a:xfrm>
            <a:off x="7791586" y="1800747"/>
            <a:ext cx="488359" cy="488359"/>
            <a:chOff x="-885125" y="1477525"/>
            <a:chExt cx="671100" cy="671100"/>
          </a:xfrm>
        </p:grpSpPr>
        <p:sp>
          <p:nvSpPr>
            <p:cNvPr id="1382" name="Google Shape;1382;g316c08ac72d_0_805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g316c08ac72d_0_805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4" name="Google Shape;1384;g316c08ac72d_0_805"/>
          <p:cNvGrpSpPr/>
          <p:nvPr/>
        </p:nvGrpSpPr>
        <p:grpSpPr>
          <a:xfrm>
            <a:off x="8864770" y="3592097"/>
            <a:ext cx="488359" cy="488359"/>
            <a:chOff x="-885125" y="1477525"/>
            <a:chExt cx="671100" cy="671100"/>
          </a:xfrm>
        </p:grpSpPr>
        <p:sp>
          <p:nvSpPr>
            <p:cNvPr id="1385" name="Google Shape;1385;g316c08ac72d_0_805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g316c08ac72d_0_805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7" name="Google Shape;1387;g316c08ac72d_0_805"/>
          <p:cNvGrpSpPr/>
          <p:nvPr/>
        </p:nvGrpSpPr>
        <p:grpSpPr>
          <a:xfrm>
            <a:off x="9734570" y="5353364"/>
            <a:ext cx="488359" cy="488359"/>
            <a:chOff x="-885125" y="1477525"/>
            <a:chExt cx="671100" cy="671100"/>
          </a:xfrm>
        </p:grpSpPr>
        <p:sp>
          <p:nvSpPr>
            <p:cNvPr id="1388" name="Google Shape;1388;g316c08ac72d_0_805"/>
            <p:cNvSpPr/>
            <p:nvPr/>
          </p:nvSpPr>
          <p:spPr>
            <a:xfrm>
              <a:off x="-885125" y="1477525"/>
              <a:ext cx="671100" cy="671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g316c08ac72d_0_805"/>
            <p:cNvSpPr/>
            <p:nvPr/>
          </p:nvSpPr>
          <p:spPr>
            <a:xfrm>
              <a:off x="-793940" y="1630480"/>
              <a:ext cx="427366" cy="365195"/>
            </a:xfrm>
            <a:custGeom>
              <a:rect b="b" l="l" r="r" t="t"/>
              <a:pathLst>
                <a:path extrusionOk="0" h="10679" w="12497">
                  <a:moveTo>
                    <a:pt x="9984" y="2685"/>
                  </a:moveTo>
                  <a:cubicBezTo>
                    <a:pt x="10145" y="2685"/>
                    <a:pt x="10305" y="2751"/>
                    <a:pt x="10424" y="2882"/>
                  </a:cubicBezTo>
                  <a:cubicBezTo>
                    <a:pt x="10686" y="3120"/>
                    <a:pt x="10686" y="3525"/>
                    <a:pt x="10424" y="3763"/>
                  </a:cubicBezTo>
                  <a:lnTo>
                    <a:pt x="6948" y="7264"/>
                  </a:lnTo>
                  <a:cubicBezTo>
                    <a:pt x="6817" y="7383"/>
                    <a:pt x="6650" y="7442"/>
                    <a:pt x="6483" y="7442"/>
                  </a:cubicBezTo>
                  <a:cubicBezTo>
                    <a:pt x="6316" y="7442"/>
                    <a:pt x="6150" y="7383"/>
                    <a:pt x="6019" y="7264"/>
                  </a:cubicBezTo>
                  <a:lnTo>
                    <a:pt x="4018" y="5263"/>
                  </a:lnTo>
                  <a:cubicBezTo>
                    <a:pt x="3780" y="5025"/>
                    <a:pt x="3780" y="4620"/>
                    <a:pt x="4018" y="4358"/>
                  </a:cubicBezTo>
                  <a:cubicBezTo>
                    <a:pt x="4149" y="4251"/>
                    <a:pt x="4310" y="4198"/>
                    <a:pt x="4471" y="4198"/>
                  </a:cubicBezTo>
                  <a:cubicBezTo>
                    <a:pt x="4632" y="4198"/>
                    <a:pt x="4792" y="4251"/>
                    <a:pt x="4923" y="4358"/>
                  </a:cubicBezTo>
                  <a:lnTo>
                    <a:pt x="6519" y="5906"/>
                  </a:lnTo>
                  <a:lnTo>
                    <a:pt x="9543" y="2882"/>
                  </a:lnTo>
                  <a:cubicBezTo>
                    <a:pt x="9662" y="2751"/>
                    <a:pt x="9823" y="2685"/>
                    <a:pt x="9984" y="2685"/>
                  </a:cubicBezTo>
                  <a:close/>
                  <a:moveTo>
                    <a:pt x="7132" y="0"/>
                  </a:moveTo>
                  <a:cubicBezTo>
                    <a:pt x="2389" y="0"/>
                    <a:pt x="1" y="5746"/>
                    <a:pt x="3375" y="9097"/>
                  </a:cubicBezTo>
                  <a:cubicBezTo>
                    <a:pt x="4460" y="10190"/>
                    <a:pt x="5796" y="10678"/>
                    <a:pt x="7108" y="10678"/>
                  </a:cubicBezTo>
                  <a:cubicBezTo>
                    <a:pt x="9856" y="10678"/>
                    <a:pt x="12496" y="8535"/>
                    <a:pt x="12496" y="5311"/>
                  </a:cubicBezTo>
                  <a:cubicBezTo>
                    <a:pt x="12473" y="2382"/>
                    <a:pt x="10091" y="0"/>
                    <a:pt x="7162" y="0"/>
                  </a:cubicBezTo>
                  <a:cubicBezTo>
                    <a:pt x="7152" y="0"/>
                    <a:pt x="7142" y="0"/>
                    <a:pt x="7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316c08ac72d_0_851"/>
          <p:cNvSpPr txBox="1"/>
          <p:nvPr>
            <p:ph type="title"/>
          </p:nvPr>
        </p:nvSpPr>
        <p:spPr>
          <a:xfrm>
            <a:off x="609600" y="853433"/>
            <a:ext cx="109728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pt-BR" sz="3300"/>
              <a:t>A proposta do Regime de Colaboração está fundamentada na premissa de que o sucesso educacional do território passa pelos seguintes fatores:  </a:t>
            </a:r>
            <a:endParaRPr sz="3300"/>
          </a:p>
        </p:txBody>
      </p:sp>
      <p:grpSp>
        <p:nvGrpSpPr>
          <p:cNvPr id="1395" name="Google Shape;1395;g316c08ac72d_0_851"/>
          <p:cNvGrpSpPr/>
          <p:nvPr/>
        </p:nvGrpSpPr>
        <p:grpSpPr>
          <a:xfrm>
            <a:off x="609510" y="2429187"/>
            <a:ext cx="2641534" cy="1271128"/>
            <a:chOff x="685750" y="1593330"/>
            <a:chExt cx="1981200" cy="953370"/>
          </a:xfrm>
        </p:grpSpPr>
        <p:grpSp>
          <p:nvGrpSpPr>
            <p:cNvPr id="1396" name="Google Shape;1396;g316c08ac72d_0_851"/>
            <p:cNvGrpSpPr/>
            <p:nvPr/>
          </p:nvGrpSpPr>
          <p:grpSpPr>
            <a:xfrm>
              <a:off x="685750" y="1593330"/>
              <a:ext cx="1981200" cy="664282"/>
              <a:chOff x="6705600" y="1071193"/>
              <a:chExt cx="1981200" cy="664282"/>
            </a:xfrm>
          </p:grpSpPr>
          <p:sp>
            <p:nvSpPr>
              <p:cNvPr id="1397" name="Google Shape;1397;g316c08ac72d_0_851"/>
              <p:cNvSpPr txBox="1"/>
              <p:nvPr/>
            </p:nvSpPr>
            <p:spPr>
              <a:xfrm>
                <a:off x="6705600" y="1071193"/>
                <a:ext cx="1981200" cy="47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Compromisso Político e Técnico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398" name="Google Shape;1398;g316c08ac72d_0_851"/>
              <p:cNvSpPr txBox="1"/>
              <p:nvPr/>
            </p:nvSpPr>
            <p:spPr>
              <a:xfrm>
                <a:off x="6705600" y="140367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399" name="Google Shape;1399;g316c08ac72d_0_851"/>
            <p:cNvSpPr/>
            <p:nvPr/>
          </p:nvSpPr>
          <p:spPr>
            <a:xfrm>
              <a:off x="1312902" y="2230500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01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00" name="Google Shape;1400;g316c08ac72d_0_851"/>
          <p:cNvGrpSpPr/>
          <p:nvPr/>
        </p:nvGrpSpPr>
        <p:grpSpPr>
          <a:xfrm>
            <a:off x="3352681" y="2633708"/>
            <a:ext cx="2641534" cy="1073340"/>
            <a:chOff x="3581400" y="1746725"/>
            <a:chExt cx="1981200" cy="805025"/>
          </a:xfrm>
        </p:grpSpPr>
        <p:grpSp>
          <p:nvGrpSpPr>
            <p:cNvPr id="1401" name="Google Shape;1401;g316c08ac72d_0_851"/>
            <p:cNvGrpSpPr/>
            <p:nvPr/>
          </p:nvGrpSpPr>
          <p:grpSpPr>
            <a:xfrm>
              <a:off x="3581400" y="1746725"/>
              <a:ext cx="1981200" cy="520987"/>
              <a:chOff x="6705600" y="1214488"/>
              <a:chExt cx="1981200" cy="520987"/>
            </a:xfrm>
          </p:grpSpPr>
          <p:sp>
            <p:nvSpPr>
              <p:cNvPr id="1402" name="Google Shape;1402;g316c08ac72d_0_851"/>
              <p:cNvSpPr txBox="1"/>
              <p:nvPr/>
            </p:nvSpPr>
            <p:spPr>
              <a:xfrm>
                <a:off x="6705601" y="1214488"/>
                <a:ext cx="16746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Cooperação e Incentivos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403" name="Google Shape;1403;g316c08ac72d_0_851"/>
              <p:cNvSpPr txBox="1"/>
              <p:nvPr/>
            </p:nvSpPr>
            <p:spPr>
              <a:xfrm>
                <a:off x="6705600" y="140367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404" name="Google Shape;1404;g316c08ac72d_0_851"/>
            <p:cNvSpPr/>
            <p:nvPr/>
          </p:nvSpPr>
          <p:spPr>
            <a:xfrm>
              <a:off x="4097002" y="2235550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02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05" name="Google Shape;1405;g316c08ac72d_0_851"/>
          <p:cNvGrpSpPr/>
          <p:nvPr/>
        </p:nvGrpSpPr>
        <p:grpSpPr>
          <a:xfrm>
            <a:off x="6197384" y="2633714"/>
            <a:ext cx="2641539" cy="1073334"/>
            <a:chOff x="6477000" y="1746729"/>
            <a:chExt cx="1981204" cy="805021"/>
          </a:xfrm>
        </p:grpSpPr>
        <p:grpSp>
          <p:nvGrpSpPr>
            <p:cNvPr id="1406" name="Google Shape;1406;g316c08ac72d_0_851"/>
            <p:cNvGrpSpPr/>
            <p:nvPr/>
          </p:nvGrpSpPr>
          <p:grpSpPr>
            <a:xfrm>
              <a:off x="6477000" y="1746729"/>
              <a:ext cx="1981204" cy="521000"/>
              <a:chOff x="6705600" y="2997625"/>
              <a:chExt cx="1981204" cy="521000"/>
            </a:xfrm>
          </p:grpSpPr>
          <p:sp>
            <p:nvSpPr>
              <p:cNvPr id="1407" name="Google Shape;1407;g316c08ac72d_0_851"/>
              <p:cNvSpPr txBox="1"/>
              <p:nvPr/>
            </p:nvSpPr>
            <p:spPr>
              <a:xfrm>
                <a:off x="6705604" y="299762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Avaliação e Monitoramento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408" name="Google Shape;1408;g316c08ac72d_0_851"/>
              <p:cNvSpPr txBox="1"/>
              <p:nvPr/>
            </p:nvSpPr>
            <p:spPr>
              <a:xfrm>
                <a:off x="6705600" y="318682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409" name="Google Shape;1409;g316c08ac72d_0_851"/>
            <p:cNvSpPr/>
            <p:nvPr/>
          </p:nvSpPr>
          <p:spPr>
            <a:xfrm>
              <a:off x="7104152" y="2235550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03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10" name="Google Shape;1410;g316c08ac72d_0_851"/>
          <p:cNvGrpSpPr/>
          <p:nvPr/>
        </p:nvGrpSpPr>
        <p:grpSpPr>
          <a:xfrm>
            <a:off x="609510" y="4733992"/>
            <a:ext cx="2641534" cy="1033304"/>
            <a:chOff x="685750" y="3245775"/>
            <a:chExt cx="1981200" cy="774997"/>
          </a:xfrm>
        </p:grpSpPr>
        <p:grpSp>
          <p:nvGrpSpPr>
            <p:cNvPr id="1411" name="Google Shape;1411;g316c08ac72d_0_851"/>
            <p:cNvGrpSpPr/>
            <p:nvPr/>
          </p:nvGrpSpPr>
          <p:grpSpPr>
            <a:xfrm>
              <a:off x="685750" y="3611700"/>
              <a:ext cx="1981200" cy="409072"/>
              <a:chOff x="6705600" y="2013480"/>
              <a:chExt cx="1981200" cy="409072"/>
            </a:xfrm>
          </p:grpSpPr>
          <p:sp>
            <p:nvSpPr>
              <p:cNvPr id="1412" name="Google Shape;1412;g316c08ac72d_0_851"/>
              <p:cNvSpPr txBox="1"/>
              <p:nvPr/>
            </p:nvSpPr>
            <p:spPr>
              <a:xfrm>
                <a:off x="6705600" y="2258452"/>
                <a:ext cx="1981200" cy="16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Formação de Professores e Gestores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413" name="Google Shape;1413;g316c08ac72d_0_851"/>
              <p:cNvSpPr txBox="1"/>
              <p:nvPr/>
            </p:nvSpPr>
            <p:spPr>
              <a:xfrm>
                <a:off x="6705600" y="2013480"/>
                <a:ext cx="1981200" cy="31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414" name="Google Shape;1414;g316c08ac72d_0_851"/>
            <p:cNvSpPr/>
            <p:nvPr/>
          </p:nvSpPr>
          <p:spPr>
            <a:xfrm>
              <a:off x="1312902" y="3245775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05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15" name="Google Shape;1415;g316c08ac72d_0_851"/>
          <p:cNvGrpSpPr/>
          <p:nvPr/>
        </p:nvGrpSpPr>
        <p:grpSpPr>
          <a:xfrm>
            <a:off x="3208781" y="4734958"/>
            <a:ext cx="2641534" cy="1280768"/>
            <a:chOff x="3581400" y="3245775"/>
            <a:chExt cx="1981200" cy="960600"/>
          </a:xfrm>
        </p:grpSpPr>
        <p:grpSp>
          <p:nvGrpSpPr>
            <p:cNvPr id="1416" name="Google Shape;1416;g316c08ac72d_0_851"/>
            <p:cNvGrpSpPr/>
            <p:nvPr/>
          </p:nvGrpSpPr>
          <p:grpSpPr>
            <a:xfrm>
              <a:off x="3581400" y="3639500"/>
              <a:ext cx="1981200" cy="566875"/>
              <a:chOff x="6705600" y="2031179"/>
              <a:chExt cx="1981200" cy="566875"/>
            </a:xfrm>
          </p:grpSpPr>
          <p:sp>
            <p:nvSpPr>
              <p:cNvPr id="1417" name="Google Shape;1417;g316c08ac72d_0_851"/>
              <p:cNvSpPr txBox="1"/>
              <p:nvPr/>
            </p:nvSpPr>
            <p:spPr>
              <a:xfrm>
                <a:off x="6705600" y="2106054"/>
                <a:ext cx="1981200" cy="49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Currículo e Material didático estruturado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418" name="Google Shape;1418;g316c08ac72d_0_851"/>
              <p:cNvSpPr txBox="1"/>
              <p:nvPr/>
            </p:nvSpPr>
            <p:spPr>
              <a:xfrm>
                <a:off x="6705600" y="2031179"/>
                <a:ext cx="1981200" cy="49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b="0" i="0" lang="pt-BR" sz="19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 </a:t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419" name="Google Shape;1419;g316c08ac72d_0_851"/>
            <p:cNvSpPr/>
            <p:nvPr/>
          </p:nvSpPr>
          <p:spPr>
            <a:xfrm>
              <a:off x="4208552" y="3245775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06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20" name="Google Shape;1420;g316c08ac72d_0_851"/>
          <p:cNvGrpSpPr/>
          <p:nvPr/>
        </p:nvGrpSpPr>
        <p:grpSpPr>
          <a:xfrm>
            <a:off x="6197384" y="4733992"/>
            <a:ext cx="2641539" cy="1319439"/>
            <a:chOff x="6477000" y="3245775"/>
            <a:chExt cx="1981204" cy="989604"/>
          </a:xfrm>
        </p:grpSpPr>
        <p:grpSp>
          <p:nvGrpSpPr>
            <p:cNvPr id="1421" name="Google Shape;1421;g316c08ac72d_0_851"/>
            <p:cNvGrpSpPr/>
            <p:nvPr/>
          </p:nvGrpSpPr>
          <p:grpSpPr>
            <a:xfrm>
              <a:off x="6477000" y="3866779"/>
              <a:ext cx="1981204" cy="368600"/>
              <a:chOff x="6705600" y="3150025"/>
              <a:chExt cx="1981204" cy="368600"/>
            </a:xfrm>
          </p:grpSpPr>
          <p:sp>
            <p:nvSpPr>
              <p:cNvPr id="1422" name="Google Shape;1422;g316c08ac72d_0_851"/>
              <p:cNvSpPr txBox="1"/>
              <p:nvPr/>
            </p:nvSpPr>
            <p:spPr>
              <a:xfrm>
                <a:off x="6705604" y="315002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Comunicação e engajamento pelo diálogo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423" name="Google Shape;1423;g316c08ac72d_0_851"/>
              <p:cNvSpPr txBox="1"/>
              <p:nvPr/>
            </p:nvSpPr>
            <p:spPr>
              <a:xfrm>
                <a:off x="6705600" y="318682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424" name="Google Shape;1424;g316c08ac72d_0_851"/>
            <p:cNvSpPr/>
            <p:nvPr/>
          </p:nvSpPr>
          <p:spPr>
            <a:xfrm>
              <a:off x="7104202" y="3245775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07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25" name="Google Shape;1425;g316c08ac72d_0_851"/>
          <p:cNvGrpSpPr/>
          <p:nvPr/>
        </p:nvGrpSpPr>
        <p:grpSpPr>
          <a:xfrm>
            <a:off x="9143910" y="2054723"/>
            <a:ext cx="2641534" cy="1653476"/>
            <a:chOff x="685750" y="1312475"/>
            <a:chExt cx="1981200" cy="1240138"/>
          </a:xfrm>
        </p:grpSpPr>
        <p:grpSp>
          <p:nvGrpSpPr>
            <p:cNvPr id="1426" name="Google Shape;1426;g316c08ac72d_0_851"/>
            <p:cNvGrpSpPr/>
            <p:nvPr/>
          </p:nvGrpSpPr>
          <p:grpSpPr>
            <a:xfrm>
              <a:off x="685750" y="1312475"/>
              <a:ext cx="1981200" cy="1240138"/>
              <a:chOff x="6705600" y="790337"/>
              <a:chExt cx="1981200" cy="1240138"/>
            </a:xfrm>
          </p:grpSpPr>
          <p:sp>
            <p:nvSpPr>
              <p:cNvPr id="1427" name="Google Shape;1427;g316c08ac72d_0_851"/>
              <p:cNvSpPr txBox="1"/>
              <p:nvPr/>
            </p:nvSpPr>
            <p:spPr>
              <a:xfrm>
                <a:off x="6705600" y="790337"/>
                <a:ext cx="1981200" cy="90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Fortalecimento da Gestão Municipal e Escolar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428" name="Google Shape;1428;g316c08ac72d_0_851"/>
              <p:cNvSpPr txBox="1"/>
              <p:nvPr/>
            </p:nvSpPr>
            <p:spPr>
              <a:xfrm>
                <a:off x="6705600" y="1698675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429" name="Google Shape;1429;g316c08ac72d_0_851"/>
            <p:cNvSpPr/>
            <p:nvPr/>
          </p:nvSpPr>
          <p:spPr>
            <a:xfrm>
              <a:off x="1312902" y="2228625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rgbClr val="B72F0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04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30" name="Google Shape;1430;g316c08ac72d_0_851"/>
          <p:cNvGrpSpPr/>
          <p:nvPr/>
        </p:nvGrpSpPr>
        <p:grpSpPr>
          <a:xfrm>
            <a:off x="9143910" y="4733992"/>
            <a:ext cx="2641534" cy="1305962"/>
            <a:chOff x="685750" y="3245775"/>
            <a:chExt cx="1981200" cy="979496"/>
          </a:xfrm>
        </p:grpSpPr>
        <p:grpSp>
          <p:nvGrpSpPr>
            <p:cNvPr id="1431" name="Google Shape;1431;g316c08ac72d_0_851"/>
            <p:cNvGrpSpPr/>
            <p:nvPr/>
          </p:nvGrpSpPr>
          <p:grpSpPr>
            <a:xfrm>
              <a:off x="685750" y="3647375"/>
              <a:ext cx="1981200" cy="577896"/>
              <a:chOff x="6705600" y="2049154"/>
              <a:chExt cx="1981200" cy="577896"/>
            </a:xfrm>
          </p:grpSpPr>
          <p:sp>
            <p:nvSpPr>
              <p:cNvPr id="1432" name="Google Shape;1432;g316c08ac72d_0_851"/>
              <p:cNvSpPr txBox="1"/>
              <p:nvPr/>
            </p:nvSpPr>
            <p:spPr>
              <a:xfrm>
                <a:off x="6705600" y="2049154"/>
                <a:ext cx="1981200" cy="5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b="0" i="0" lang="pt-BR" sz="2100" u="none" cap="none" strike="noStrike">
                    <a:solidFill>
                      <a:srgbClr val="000000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Governança Participativa</a:t>
                </a:r>
                <a:endParaRPr b="0" i="0" sz="21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433" name="Google Shape;1433;g316c08ac72d_0_851"/>
              <p:cNvSpPr txBox="1"/>
              <p:nvPr/>
            </p:nvSpPr>
            <p:spPr>
              <a:xfrm>
                <a:off x="6705600" y="2295250"/>
                <a:ext cx="19812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1434" name="Google Shape;1434;g316c08ac72d_0_851"/>
            <p:cNvSpPr/>
            <p:nvPr/>
          </p:nvSpPr>
          <p:spPr>
            <a:xfrm>
              <a:off x="1312902" y="3245775"/>
              <a:ext cx="726900" cy="316200"/>
            </a:xfrm>
            <a:prstGeom prst="roundRect">
              <a:avLst>
                <a:gd fmla="val 32076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pt-BR" sz="2400" u="none" cap="none" strike="noStrike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08</a:t>
              </a:r>
              <a:endParaRPr b="0" i="0" sz="1900" u="none" cap="none" strike="noStrik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cxnSp>
        <p:nvCxnSpPr>
          <p:cNvPr id="1435" name="Google Shape;1435;g316c08ac72d_0_851"/>
          <p:cNvCxnSpPr/>
          <p:nvPr/>
        </p:nvCxnSpPr>
        <p:spPr>
          <a:xfrm>
            <a:off x="991533" y="4322900"/>
            <a:ext cx="10410900" cy="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6" name="Google Shape;1436;g316c08ac72d_0_851"/>
          <p:cNvCxnSpPr>
            <a:endCxn id="1414" idx="0"/>
          </p:cNvCxnSpPr>
          <p:nvPr/>
        </p:nvCxnSpPr>
        <p:spPr>
          <a:xfrm>
            <a:off x="1930280" y="3707992"/>
            <a:ext cx="0" cy="10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7" name="Google Shape;1437;g316c08ac72d_0_851"/>
          <p:cNvCxnSpPr/>
          <p:nvPr/>
        </p:nvCxnSpPr>
        <p:spPr>
          <a:xfrm>
            <a:off x="4529703" y="3708100"/>
            <a:ext cx="0" cy="10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8" name="Google Shape;1438;g316c08ac72d_0_851"/>
          <p:cNvCxnSpPr/>
          <p:nvPr/>
        </p:nvCxnSpPr>
        <p:spPr>
          <a:xfrm>
            <a:off x="7518403" y="3708100"/>
            <a:ext cx="0" cy="10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9" name="Google Shape;1439;g316c08ac72d_0_851"/>
          <p:cNvCxnSpPr/>
          <p:nvPr/>
        </p:nvCxnSpPr>
        <p:spPr>
          <a:xfrm>
            <a:off x="10464736" y="3708100"/>
            <a:ext cx="0" cy="102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/>
          <p:nvPr>
            <p:ph idx="4294967295" type="subTitle"/>
          </p:nvPr>
        </p:nvSpPr>
        <p:spPr>
          <a:xfrm>
            <a:off x="1148061" y="1316129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Em 2022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1"/>
          <p:cNvSpPr txBox="1"/>
          <p:nvPr/>
        </p:nvSpPr>
        <p:spPr>
          <a:xfrm>
            <a:off x="1148061" y="3542994"/>
            <a:ext cx="4378411" cy="4460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Ubuntu"/>
              <a:buNone/>
            </a:pP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Após um ano de implementação do PAIC, análises preliminares feitas com dados do SAERO mostram que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as escolas que aderiram ao programa</a:t>
            </a:r>
            <a:r>
              <a:rPr b="0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apresentam desempenho em </a:t>
            </a:r>
            <a:r>
              <a:rPr b="1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Matemática 7 pontos percentuais superior</a:t>
            </a:r>
            <a:r>
              <a:rPr b="0" i="0" lang="pt-BR" sz="18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1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ao das escolas que não fazem parte do programa.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 txBox="1"/>
          <p:nvPr/>
        </p:nvSpPr>
        <p:spPr>
          <a:xfrm>
            <a:off x="7296638" y="2350945"/>
            <a:ext cx="4077788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Aprendizado 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Matemática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1096731" y="4992116"/>
            <a:ext cx="4855217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Critérios: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| - Ter avaliado, pelo menos, 20 alunos do ano escolar;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|| - Ter, no mínimo, 80% dos estudantes matriculados avaliados pelo SAERO.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1"/>
          <p:cNvSpPr txBox="1"/>
          <p:nvPr/>
        </p:nvSpPr>
        <p:spPr>
          <a:xfrm>
            <a:off x="7187748" y="1389728"/>
            <a:ext cx="4717078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Tratamento vs Controle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11"/>
          <p:cNvGrpSpPr/>
          <p:nvPr/>
        </p:nvGrpSpPr>
        <p:grpSpPr>
          <a:xfrm>
            <a:off x="7900623" y="3950408"/>
            <a:ext cx="3252724" cy="269251"/>
            <a:chOff x="1251085" y="3910089"/>
            <a:chExt cx="1319107" cy="56711"/>
          </a:xfrm>
        </p:grpSpPr>
        <p:sp>
          <p:nvSpPr>
            <p:cNvPr id="142" name="Google Shape;142;p11"/>
            <p:cNvSpPr/>
            <p:nvPr/>
          </p:nvSpPr>
          <p:spPr>
            <a:xfrm>
              <a:off x="1251085" y="3910089"/>
              <a:ext cx="508981" cy="56711"/>
            </a:xfrm>
            <a:custGeom>
              <a:rect b="b" l="l" r="r" t="t"/>
              <a:pathLst>
                <a:path extrusionOk="0" h="2689" w="32580">
                  <a:moveTo>
                    <a:pt x="1309" y="0"/>
                  </a:moveTo>
                  <a:cubicBezTo>
                    <a:pt x="601" y="0"/>
                    <a:pt x="0" y="601"/>
                    <a:pt x="0" y="1344"/>
                  </a:cubicBezTo>
                  <a:cubicBezTo>
                    <a:pt x="0" y="1698"/>
                    <a:pt x="142" y="2052"/>
                    <a:pt x="389" y="2299"/>
                  </a:cubicBezTo>
                  <a:cubicBezTo>
                    <a:pt x="637" y="2547"/>
                    <a:pt x="955" y="2689"/>
                    <a:pt x="1309" y="2689"/>
                  </a:cubicBezTo>
                  <a:lnTo>
                    <a:pt x="32579" y="2689"/>
                  </a:lnTo>
                  <a:lnTo>
                    <a:pt x="32579" y="0"/>
                  </a:lnTo>
                  <a:close/>
                </a:path>
              </a:pathLst>
            </a:cu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1760067" y="3910089"/>
              <a:ext cx="810125" cy="56711"/>
            </a:xfrm>
            <a:custGeom>
              <a:rect b="b" l="l" r="r" t="t"/>
              <a:pathLst>
                <a:path extrusionOk="0" h="2689" w="29963">
                  <a:moveTo>
                    <a:pt x="0" y="0"/>
                  </a:moveTo>
                  <a:lnTo>
                    <a:pt x="0" y="2689"/>
                  </a:lnTo>
                  <a:lnTo>
                    <a:pt x="28618" y="2689"/>
                  </a:lnTo>
                  <a:cubicBezTo>
                    <a:pt x="29361" y="2689"/>
                    <a:pt x="29962" y="2087"/>
                    <a:pt x="29962" y="1344"/>
                  </a:cubicBezTo>
                  <a:cubicBezTo>
                    <a:pt x="29962" y="991"/>
                    <a:pt x="29821" y="637"/>
                    <a:pt x="29573" y="389"/>
                  </a:cubicBezTo>
                  <a:cubicBezTo>
                    <a:pt x="29325" y="177"/>
                    <a:pt x="29007" y="0"/>
                    <a:pt x="28618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11"/>
          <p:cNvGrpSpPr/>
          <p:nvPr/>
        </p:nvGrpSpPr>
        <p:grpSpPr>
          <a:xfrm>
            <a:off x="7900623" y="3185261"/>
            <a:ext cx="3082442" cy="280664"/>
            <a:chOff x="1251084" y="3910090"/>
            <a:chExt cx="1319095" cy="56711"/>
          </a:xfrm>
        </p:grpSpPr>
        <p:sp>
          <p:nvSpPr>
            <p:cNvPr id="145" name="Google Shape;145;p11"/>
            <p:cNvSpPr/>
            <p:nvPr/>
          </p:nvSpPr>
          <p:spPr>
            <a:xfrm>
              <a:off x="1251084" y="3910090"/>
              <a:ext cx="748444" cy="56711"/>
            </a:xfrm>
            <a:custGeom>
              <a:rect b="b" l="l" r="r" t="t"/>
              <a:pathLst>
                <a:path extrusionOk="0" h="2689" w="32580">
                  <a:moveTo>
                    <a:pt x="1309" y="0"/>
                  </a:moveTo>
                  <a:cubicBezTo>
                    <a:pt x="601" y="0"/>
                    <a:pt x="0" y="601"/>
                    <a:pt x="0" y="1344"/>
                  </a:cubicBezTo>
                  <a:cubicBezTo>
                    <a:pt x="0" y="1698"/>
                    <a:pt x="142" y="2052"/>
                    <a:pt x="389" y="2299"/>
                  </a:cubicBezTo>
                  <a:cubicBezTo>
                    <a:pt x="637" y="2547"/>
                    <a:pt x="955" y="2689"/>
                    <a:pt x="1309" y="2689"/>
                  </a:cubicBezTo>
                  <a:lnTo>
                    <a:pt x="32579" y="2689"/>
                  </a:lnTo>
                  <a:lnTo>
                    <a:pt x="32579" y="0"/>
                  </a:lnTo>
                  <a:close/>
                </a:path>
              </a:pathLst>
            </a:cu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1999534" y="3910090"/>
              <a:ext cx="570645" cy="56711"/>
            </a:xfrm>
            <a:custGeom>
              <a:rect b="b" l="l" r="r" t="t"/>
              <a:pathLst>
                <a:path extrusionOk="0" h="2689" w="29963">
                  <a:moveTo>
                    <a:pt x="0" y="0"/>
                  </a:moveTo>
                  <a:lnTo>
                    <a:pt x="0" y="2689"/>
                  </a:lnTo>
                  <a:lnTo>
                    <a:pt x="28618" y="2689"/>
                  </a:lnTo>
                  <a:cubicBezTo>
                    <a:pt x="29361" y="2689"/>
                    <a:pt x="29962" y="2087"/>
                    <a:pt x="29962" y="1344"/>
                  </a:cubicBezTo>
                  <a:cubicBezTo>
                    <a:pt x="29962" y="991"/>
                    <a:pt x="29821" y="637"/>
                    <a:pt x="29573" y="389"/>
                  </a:cubicBezTo>
                  <a:cubicBezTo>
                    <a:pt x="29325" y="177"/>
                    <a:pt x="29007" y="0"/>
                    <a:pt x="28618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11"/>
          <p:cNvSpPr txBox="1"/>
          <p:nvPr/>
        </p:nvSpPr>
        <p:spPr>
          <a:xfrm>
            <a:off x="6933372" y="3212378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Escolas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PAIC</a:t>
            </a:r>
            <a:endParaRPr b="1" i="0" sz="1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8" name="Google Shape;148;p11"/>
          <p:cNvSpPr txBox="1"/>
          <p:nvPr/>
        </p:nvSpPr>
        <p:spPr>
          <a:xfrm>
            <a:off x="6933365" y="3989032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56D7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Demais escolas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1"/>
          <p:cNvSpPr txBox="1"/>
          <p:nvPr/>
        </p:nvSpPr>
        <p:spPr>
          <a:xfrm>
            <a:off x="11156145" y="3145811"/>
            <a:ext cx="748680" cy="39718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42%</a:t>
            </a:r>
            <a:endParaRPr b="1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0" name="Google Shape;150;p11"/>
          <p:cNvSpPr txBox="1"/>
          <p:nvPr/>
        </p:nvSpPr>
        <p:spPr>
          <a:xfrm>
            <a:off x="11153346" y="3884878"/>
            <a:ext cx="75147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56D7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35%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1"/>
          <p:cNvSpPr txBox="1"/>
          <p:nvPr/>
        </p:nvSpPr>
        <p:spPr>
          <a:xfrm>
            <a:off x="8572477" y="4992117"/>
            <a:ext cx="4855217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Tamanho Amostral: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Escolas PAIC = 71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Demais Escolas = 150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1"/>
          <p:cNvSpPr txBox="1"/>
          <p:nvPr/>
        </p:nvSpPr>
        <p:spPr>
          <a:xfrm>
            <a:off x="9205402" y="3496584"/>
            <a:ext cx="947474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+7 P.P</a:t>
            </a:r>
            <a:endParaRPr b="1" i="0" sz="1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16c08ac72d_0_900"/>
          <p:cNvSpPr/>
          <p:nvPr/>
        </p:nvSpPr>
        <p:spPr>
          <a:xfrm>
            <a:off x="411833" y="1150167"/>
            <a:ext cx="6678900" cy="481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1" lang="pt-BR" sz="2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“Ao trazer em seu escopo um conjunto de indicadores que avaliam a </a:t>
            </a:r>
            <a:r>
              <a:rPr b="0" i="1" lang="pt-BR" sz="2700" u="none" cap="none" strike="noStrike">
                <a:solidFill>
                  <a:srgbClr val="000000"/>
                </a:solidFill>
                <a:highlight>
                  <a:srgbClr val="FFC580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qualidade</a:t>
            </a:r>
            <a:r>
              <a:rPr b="0" i="1" lang="pt-BR" sz="2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do ensino e a promoção de </a:t>
            </a:r>
            <a:r>
              <a:rPr b="0" i="1" lang="pt-BR" sz="2700" u="none" cap="none" strike="noStrike">
                <a:solidFill>
                  <a:srgbClr val="000000"/>
                </a:solidFill>
                <a:highlight>
                  <a:srgbClr val="FFC580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equidade</a:t>
            </a:r>
            <a:r>
              <a:rPr b="0" i="1" lang="pt-BR" sz="2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é possível </a:t>
            </a:r>
            <a:r>
              <a:rPr b="1" i="1" lang="pt-BR" sz="2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induzir a melhoria contínua dos resultados</a:t>
            </a:r>
            <a:r>
              <a:rPr b="0" i="1" lang="pt-BR" sz="2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educacionais, uma vez que os seus componentes permitem aos gestores, municipais e estaduais, realizarem análises mais precisas sobre quais são os aspectos que merecem aprimoramentos e então, unir esforços para que, em </a:t>
            </a:r>
            <a:r>
              <a:rPr b="1" i="1" lang="pt-BR" sz="2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regime de colaboração</a:t>
            </a:r>
            <a:r>
              <a:rPr b="0" i="1" lang="pt-BR" sz="27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possam implementar políticas com foco na aprendizagem de todos e todas estudantes da rede pública de ensino.”</a:t>
            </a:r>
            <a:endParaRPr b="0" i="1" sz="27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445" name="Google Shape;1445;g316c08ac72d_0_900"/>
          <p:cNvGrpSpPr/>
          <p:nvPr/>
        </p:nvGrpSpPr>
        <p:grpSpPr>
          <a:xfrm>
            <a:off x="7209223" y="1755730"/>
            <a:ext cx="4706010" cy="3802878"/>
            <a:chOff x="4426718" y="1289999"/>
            <a:chExt cx="4259989" cy="3442141"/>
          </a:xfrm>
        </p:grpSpPr>
        <p:grpSp>
          <p:nvGrpSpPr>
            <p:cNvPr id="1446" name="Google Shape;1446;g316c08ac72d_0_900"/>
            <p:cNvGrpSpPr/>
            <p:nvPr/>
          </p:nvGrpSpPr>
          <p:grpSpPr>
            <a:xfrm rot="-5400000">
              <a:off x="4835642" y="881075"/>
              <a:ext cx="3442141" cy="4259989"/>
              <a:chOff x="765675" y="2230325"/>
              <a:chExt cx="1093125" cy="1352850"/>
            </a:xfrm>
          </p:grpSpPr>
          <p:sp>
            <p:nvSpPr>
              <p:cNvPr id="1447" name="Google Shape;1447;g316c08ac72d_0_900"/>
              <p:cNvSpPr/>
              <p:nvPr/>
            </p:nvSpPr>
            <p:spPr>
              <a:xfrm>
                <a:off x="944500" y="2231950"/>
                <a:ext cx="739550" cy="1278475"/>
              </a:xfrm>
              <a:custGeom>
                <a:rect b="b" l="l" r="r" t="t"/>
                <a:pathLst>
                  <a:path extrusionOk="0" h="51139" w="29582">
                    <a:moveTo>
                      <a:pt x="11562" y="0"/>
                    </a:moveTo>
                    <a:lnTo>
                      <a:pt x="1" y="19854"/>
                    </a:lnTo>
                    <a:lnTo>
                      <a:pt x="18009" y="51139"/>
                    </a:lnTo>
                    <a:lnTo>
                      <a:pt x="29581" y="31296"/>
                    </a:lnTo>
                    <a:lnTo>
                      <a:pt x="115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g316c08ac72d_0_900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h="31318" w="18031">
                    <a:moveTo>
                      <a:pt x="22" y="0"/>
                    </a:moveTo>
                    <a:lnTo>
                      <a:pt x="0" y="33"/>
                    </a:lnTo>
                    <a:lnTo>
                      <a:pt x="18009" y="31317"/>
                    </a:lnTo>
                    <a:lnTo>
                      <a:pt x="18030" y="3128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g316c08ac72d_0_900"/>
              <p:cNvSpPr/>
              <p:nvPr/>
            </p:nvSpPr>
            <p:spPr>
              <a:xfrm>
                <a:off x="943975" y="2728300"/>
                <a:ext cx="450775" cy="782950"/>
              </a:xfrm>
              <a:custGeom>
                <a:rect b="b" l="l" r="r" t="t"/>
                <a:pathLst>
                  <a:path extrusionOk="0" fill="none" h="31318" w="18031">
                    <a:moveTo>
                      <a:pt x="22" y="0"/>
                    </a:moveTo>
                    <a:lnTo>
                      <a:pt x="18030" y="31285"/>
                    </a:lnTo>
                    <a:lnTo>
                      <a:pt x="18030" y="31285"/>
                    </a:lnTo>
                    <a:lnTo>
                      <a:pt x="18009" y="31317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g316c08ac72d_0_900"/>
              <p:cNvSpPr/>
              <p:nvPr/>
            </p:nvSpPr>
            <p:spPr>
              <a:xfrm>
                <a:off x="770550" y="2728300"/>
                <a:ext cx="624200" cy="854875"/>
              </a:xfrm>
              <a:custGeom>
                <a:rect b="b" l="l" r="r" t="t"/>
                <a:pathLst>
                  <a:path extrusionOk="0" h="34195" w="24968">
                    <a:moveTo>
                      <a:pt x="6959" y="0"/>
                    </a:moveTo>
                    <a:lnTo>
                      <a:pt x="6861" y="142"/>
                    </a:lnTo>
                    <a:lnTo>
                      <a:pt x="6763" y="294"/>
                    </a:lnTo>
                    <a:lnTo>
                      <a:pt x="6753" y="304"/>
                    </a:lnTo>
                    <a:lnTo>
                      <a:pt x="6546" y="576"/>
                    </a:lnTo>
                    <a:lnTo>
                      <a:pt x="6525" y="608"/>
                    </a:lnTo>
                    <a:lnTo>
                      <a:pt x="6308" y="858"/>
                    </a:lnTo>
                    <a:lnTo>
                      <a:pt x="6286" y="880"/>
                    </a:lnTo>
                    <a:lnTo>
                      <a:pt x="6036" y="1119"/>
                    </a:lnTo>
                    <a:lnTo>
                      <a:pt x="6014" y="1140"/>
                    </a:lnTo>
                    <a:lnTo>
                      <a:pt x="5732" y="1390"/>
                    </a:lnTo>
                    <a:lnTo>
                      <a:pt x="5428" y="1629"/>
                    </a:lnTo>
                    <a:lnTo>
                      <a:pt x="5124" y="1835"/>
                    </a:lnTo>
                    <a:lnTo>
                      <a:pt x="4940" y="1954"/>
                    </a:lnTo>
                    <a:lnTo>
                      <a:pt x="4777" y="2052"/>
                    </a:lnTo>
                    <a:lnTo>
                      <a:pt x="4701" y="2096"/>
                    </a:lnTo>
                    <a:lnTo>
                      <a:pt x="4430" y="2237"/>
                    </a:lnTo>
                    <a:lnTo>
                      <a:pt x="4397" y="2258"/>
                    </a:lnTo>
                    <a:lnTo>
                      <a:pt x="4061" y="2410"/>
                    </a:lnTo>
                    <a:lnTo>
                      <a:pt x="4039" y="2421"/>
                    </a:lnTo>
                    <a:lnTo>
                      <a:pt x="3702" y="2551"/>
                    </a:lnTo>
                    <a:lnTo>
                      <a:pt x="3681" y="2562"/>
                    </a:lnTo>
                    <a:lnTo>
                      <a:pt x="3333" y="2682"/>
                    </a:lnTo>
                    <a:lnTo>
                      <a:pt x="3312" y="2682"/>
                    </a:lnTo>
                    <a:lnTo>
                      <a:pt x="2975" y="2769"/>
                    </a:lnTo>
                    <a:lnTo>
                      <a:pt x="2942" y="2779"/>
                    </a:lnTo>
                    <a:lnTo>
                      <a:pt x="2595" y="2845"/>
                    </a:lnTo>
                    <a:lnTo>
                      <a:pt x="2584" y="2845"/>
                    </a:lnTo>
                    <a:lnTo>
                      <a:pt x="2411" y="2866"/>
                    </a:lnTo>
                    <a:lnTo>
                      <a:pt x="2248" y="2888"/>
                    </a:lnTo>
                    <a:lnTo>
                      <a:pt x="2215" y="2888"/>
                    </a:lnTo>
                    <a:lnTo>
                      <a:pt x="2041" y="2899"/>
                    </a:lnTo>
                    <a:lnTo>
                      <a:pt x="1716" y="2899"/>
                    </a:lnTo>
                    <a:lnTo>
                      <a:pt x="1553" y="2888"/>
                    </a:lnTo>
                    <a:lnTo>
                      <a:pt x="1531" y="2888"/>
                    </a:lnTo>
                    <a:lnTo>
                      <a:pt x="1249" y="2845"/>
                    </a:lnTo>
                    <a:lnTo>
                      <a:pt x="1217" y="2834"/>
                    </a:lnTo>
                    <a:lnTo>
                      <a:pt x="978" y="2769"/>
                    </a:lnTo>
                    <a:lnTo>
                      <a:pt x="934" y="2758"/>
                    </a:lnTo>
                    <a:lnTo>
                      <a:pt x="717" y="2671"/>
                    </a:lnTo>
                    <a:lnTo>
                      <a:pt x="695" y="2660"/>
                    </a:lnTo>
                    <a:lnTo>
                      <a:pt x="587" y="2606"/>
                    </a:lnTo>
                    <a:lnTo>
                      <a:pt x="489" y="2541"/>
                    </a:lnTo>
                    <a:lnTo>
                      <a:pt x="359" y="2454"/>
                    </a:lnTo>
                    <a:lnTo>
                      <a:pt x="240" y="2345"/>
                    </a:lnTo>
                    <a:lnTo>
                      <a:pt x="185" y="2291"/>
                    </a:lnTo>
                    <a:lnTo>
                      <a:pt x="88" y="2171"/>
                    </a:lnTo>
                    <a:lnTo>
                      <a:pt x="1" y="2041"/>
                    </a:lnTo>
                    <a:lnTo>
                      <a:pt x="1" y="2041"/>
                    </a:lnTo>
                    <a:lnTo>
                      <a:pt x="18009" y="33326"/>
                    </a:lnTo>
                    <a:lnTo>
                      <a:pt x="18096" y="33456"/>
                    </a:lnTo>
                    <a:lnTo>
                      <a:pt x="18194" y="33575"/>
                    </a:lnTo>
                    <a:lnTo>
                      <a:pt x="18248" y="33630"/>
                    </a:lnTo>
                    <a:lnTo>
                      <a:pt x="18368" y="33738"/>
                    </a:lnTo>
                    <a:lnTo>
                      <a:pt x="18498" y="33836"/>
                    </a:lnTo>
                    <a:lnTo>
                      <a:pt x="18596" y="33901"/>
                    </a:lnTo>
                    <a:lnTo>
                      <a:pt x="18704" y="33955"/>
                    </a:lnTo>
                    <a:lnTo>
                      <a:pt x="18715" y="33955"/>
                    </a:lnTo>
                    <a:lnTo>
                      <a:pt x="18737" y="33966"/>
                    </a:lnTo>
                    <a:lnTo>
                      <a:pt x="18867" y="34020"/>
                    </a:lnTo>
                    <a:lnTo>
                      <a:pt x="18943" y="34042"/>
                    </a:lnTo>
                    <a:lnTo>
                      <a:pt x="18986" y="34064"/>
                    </a:lnTo>
                    <a:lnTo>
                      <a:pt x="19019" y="34075"/>
                    </a:lnTo>
                    <a:lnTo>
                      <a:pt x="19171" y="34118"/>
                    </a:lnTo>
                    <a:lnTo>
                      <a:pt x="19225" y="34129"/>
                    </a:lnTo>
                    <a:lnTo>
                      <a:pt x="19269" y="34129"/>
                    </a:lnTo>
                    <a:lnTo>
                      <a:pt x="19323" y="34140"/>
                    </a:lnTo>
                    <a:lnTo>
                      <a:pt x="19453" y="34161"/>
                    </a:lnTo>
                    <a:lnTo>
                      <a:pt x="19540" y="34172"/>
                    </a:lnTo>
                    <a:lnTo>
                      <a:pt x="19562" y="34172"/>
                    </a:lnTo>
                    <a:lnTo>
                      <a:pt x="19594" y="34183"/>
                    </a:lnTo>
                    <a:lnTo>
                      <a:pt x="19735" y="34183"/>
                    </a:lnTo>
                    <a:lnTo>
                      <a:pt x="19876" y="34194"/>
                    </a:lnTo>
                    <a:lnTo>
                      <a:pt x="20018" y="34194"/>
                    </a:lnTo>
                    <a:lnTo>
                      <a:pt x="20159" y="34183"/>
                    </a:lnTo>
                    <a:lnTo>
                      <a:pt x="20224" y="34183"/>
                    </a:lnTo>
                    <a:lnTo>
                      <a:pt x="20256" y="34172"/>
                    </a:lnTo>
                    <a:lnTo>
                      <a:pt x="20300" y="34172"/>
                    </a:lnTo>
                    <a:lnTo>
                      <a:pt x="20452" y="34161"/>
                    </a:lnTo>
                    <a:lnTo>
                      <a:pt x="20593" y="34140"/>
                    </a:lnTo>
                    <a:lnTo>
                      <a:pt x="20604" y="34140"/>
                    </a:lnTo>
                    <a:lnTo>
                      <a:pt x="20745" y="34118"/>
                    </a:lnTo>
                    <a:lnTo>
                      <a:pt x="20897" y="34086"/>
                    </a:lnTo>
                    <a:lnTo>
                      <a:pt x="20951" y="34075"/>
                    </a:lnTo>
                    <a:lnTo>
                      <a:pt x="20984" y="34064"/>
                    </a:lnTo>
                    <a:lnTo>
                      <a:pt x="21049" y="34053"/>
                    </a:lnTo>
                    <a:lnTo>
                      <a:pt x="21212" y="34010"/>
                    </a:lnTo>
                    <a:lnTo>
                      <a:pt x="21320" y="33977"/>
                    </a:lnTo>
                    <a:lnTo>
                      <a:pt x="21342" y="33966"/>
                    </a:lnTo>
                    <a:lnTo>
                      <a:pt x="21364" y="33966"/>
                    </a:lnTo>
                    <a:lnTo>
                      <a:pt x="21516" y="33912"/>
                    </a:lnTo>
                    <a:lnTo>
                      <a:pt x="21668" y="33868"/>
                    </a:lnTo>
                    <a:lnTo>
                      <a:pt x="21689" y="33858"/>
                    </a:lnTo>
                    <a:lnTo>
                      <a:pt x="21711" y="33847"/>
                    </a:lnTo>
                    <a:lnTo>
                      <a:pt x="21809" y="33814"/>
                    </a:lnTo>
                    <a:lnTo>
                      <a:pt x="21950" y="33749"/>
                    </a:lnTo>
                    <a:lnTo>
                      <a:pt x="22058" y="33706"/>
                    </a:lnTo>
                    <a:lnTo>
                      <a:pt x="22069" y="33706"/>
                    </a:lnTo>
                    <a:lnTo>
                      <a:pt x="22091" y="33695"/>
                    </a:lnTo>
                    <a:lnTo>
                      <a:pt x="22232" y="33630"/>
                    </a:lnTo>
                    <a:lnTo>
                      <a:pt x="22384" y="33554"/>
                    </a:lnTo>
                    <a:lnTo>
                      <a:pt x="22406" y="33543"/>
                    </a:lnTo>
                    <a:lnTo>
                      <a:pt x="22438" y="33532"/>
                    </a:lnTo>
                    <a:lnTo>
                      <a:pt x="22569" y="33467"/>
                    </a:lnTo>
                    <a:lnTo>
                      <a:pt x="22720" y="33380"/>
                    </a:lnTo>
                    <a:lnTo>
                      <a:pt x="22796" y="33337"/>
                    </a:lnTo>
                    <a:lnTo>
                      <a:pt x="22818" y="33326"/>
                    </a:lnTo>
                    <a:lnTo>
                      <a:pt x="22948" y="33239"/>
                    </a:lnTo>
                    <a:lnTo>
                      <a:pt x="23144" y="33119"/>
                    </a:lnTo>
                    <a:lnTo>
                      <a:pt x="23166" y="33109"/>
                    </a:lnTo>
                    <a:lnTo>
                      <a:pt x="23437" y="32924"/>
                    </a:lnTo>
                    <a:lnTo>
                      <a:pt x="23611" y="32794"/>
                    </a:lnTo>
                    <a:lnTo>
                      <a:pt x="23741" y="32685"/>
                    </a:lnTo>
                    <a:lnTo>
                      <a:pt x="23752" y="32674"/>
                    </a:lnTo>
                    <a:lnTo>
                      <a:pt x="23882" y="32566"/>
                    </a:lnTo>
                    <a:lnTo>
                      <a:pt x="24012" y="32457"/>
                    </a:lnTo>
                    <a:lnTo>
                      <a:pt x="24023" y="32436"/>
                    </a:lnTo>
                    <a:lnTo>
                      <a:pt x="24045" y="32414"/>
                    </a:lnTo>
                    <a:lnTo>
                      <a:pt x="24132" y="32338"/>
                    </a:lnTo>
                    <a:lnTo>
                      <a:pt x="24262" y="32208"/>
                    </a:lnTo>
                    <a:lnTo>
                      <a:pt x="24294" y="32175"/>
                    </a:lnTo>
                    <a:lnTo>
                      <a:pt x="24316" y="32142"/>
                    </a:lnTo>
                    <a:lnTo>
                      <a:pt x="24381" y="32077"/>
                    </a:lnTo>
                    <a:lnTo>
                      <a:pt x="24490" y="31947"/>
                    </a:lnTo>
                    <a:lnTo>
                      <a:pt x="24544" y="31893"/>
                    </a:lnTo>
                    <a:lnTo>
                      <a:pt x="24566" y="31860"/>
                    </a:lnTo>
                    <a:lnTo>
                      <a:pt x="24598" y="31817"/>
                    </a:lnTo>
                    <a:lnTo>
                      <a:pt x="24696" y="31697"/>
                    </a:lnTo>
                    <a:lnTo>
                      <a:pt x="24761" y="31600"/>
                    </a:lnTo>
                    <a:lnTo>
                      <a:pt x="24772" y="31578"/>
                    </a:lnTo>
                    <a:lnTo>
                      <a:pt x="24794" y="31567"/>
                    </a:lnTo>
                    <a:lnTo>
                      <a:pt x="24870" y="31437"/>
                    </a:lnTo>
                    <a:lnTo>
                      <a:pt x="24946" y="31317"/>
                    </a:lnTo>
                    <a:lnTo>
                      <a:pt x="24967" y="31285"/>
                    </a:lnTo>
                    <a:lnTo>
                      <a:pt x="6959" y="0"/>
                    </a:lnTo>
                    <a:close/>
                  </a:path>
                </a:pathLst>
              </a:custGeom>
              <a:solidFill>
                <a:srgbClr val="EBAF6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g316c08ac72d_0_900"/>
              <p:cNvSpPr/>
              <p:nvPr/>
            </p:nvSpPr>
            <p:spPr>
              <a:xfrm>
                <a:off x="765675" y="2230875"/>
                <a:ext cx="467875" cy="569900"/>
              </a:xfrm>
              <a:custGeom>
                <a:rect b="b" l="l" r="r" t="t"/>
                <a:pathLst>
                  <a:path extrusionOk="0" h="22796" w="18715">
                    <a:moveTo>
                      <a:pt x="11974" y="0"/>
                    </a:moveTo>
                    <a:lnTo>
                      <a:pt x="402" y="19854"/>
                    </a:lnTo>
                    <a:lnTo>
                      <a:pt x="326" y="19995"/>
                    </a:lnTo>
                    <a:lnTo>
                      <a:pt x="250" y="20147"/>
                    </a:lnTo>
                    <a:lnTo>
                      <a:pt x="185" y="20299"/>
                    </a:lnTo>
                    <a:lnTo>
                      <a:pt x="131" y="20440"/>
                    </a:lnTo>
                    <a:lnTo>
                      <a:pt x="87" y="20581"/>
                    </a:lnTo>
                    <a:lnTo>
                      <a:pt x="44" y="20722"/>
                    </a:lnTo>
                    <a:lnTo>
                      <a:pt x="22" y="20853"/>
                    </a:lnTo>
                    <a:lnTo>
                      <a:pt x="0" y="20994"/>
                    </a:lnTo>
                    <a:lnTo>
                      <a:pt x="0" y="21124"/>
                    </a:lnTo>
                    <a:lnTo>
                      <a:pt x="0" y="21244"/>
                    </a:lnTo>
                    <a:lnTo>
                      <a:pt x="11" y="21374"/>
                    </a:lnTo>
                    <a:lnTo>
                      <a:pt x="22" y="21493"/>
                    </a:lnTo>
                    <a:lnTo>
                      <a:pt x="55" y="21602"/>
                    </a:lnTo>
                    <a:lnTo>
                      <a:pt x="87" y="21721"/>
                    </a:lnTo>
                    <a:lnTo>
                      <a:pt x="131" y="21819"/>
                    </a:lnTo>
                    <a:lnTo>
                      <a:pt x="185" y="21927"/>
                    </a:lnTo>
                    <a:lnTo>
                      <a:pt x="250" y="22025"/>
                    </a:lnTo>
                    <a:lnTo>
                      <a:pt x="315" y="22112"/>
                    </a:lnTo>
                    <a:lnTo>
                      <a:pt x="391" y="22199"/>
                    </a:lnTo>
                    <a:lnTo>
                      <a:pt x="478" y="22286"/>
                    </a:lnTo>
                    <a:lnTo>
                      <a:pt x="565" y="22362"/>
                    </a:lnTo>
                    <a:lnTo>
                      <a:pt x="673" y="22438"/>
                    </a:lnTo>
                    <a:lnTo>
                      <a:pt x="782" y="22503"/>
                    </a:lnTo>
                    <a:lnTo>
                      <a:pt x="890" y="22557"/>
                    </a:lnTo>
                    <a:lnTo>
                      <a:pt x="1010" y="22611"/>
                    </a:lnTo>
                    <a:lnTo>
                      <a:pt x="1140" y="22666"/>
                    </a:lnTo>
                    <a:lnTo>
                      <a:pt x="1281" y="22698"/>
                    </a:lnTo>
                    <a:lnTo>
                      <a:pt x="1422" y="22731"/>
                    </a:lnTo>
                    <a:lnTo>
                      <a:pt x="1574" y="22763"/>
                    </a:lnTo>
                    <a:lnTo>
                      <a:pt x="1737" y="22785"/>
                    </a:lnTo>
                    <a:lnTo>
                      <a:pt x="1900" y="22796"/>
                    </a:lnTo>
                    <a:lnTo>
                      <a:pt x="2247" y="22796"/>
                    </a:lnTo>
                    <a:lnTo>
                      <a:pt x="2421" y="22785"/>
                    </a:lnTo>
                    <a:lnTo>
                      <a:pt x="2606" y="22774"/>
                    </a:lnTo>
                    <a:lnTo>
                      <a:pt x="2790" y="22742"/>
                    </a:lnTo>
                    <a:lnTo>
                      <a:pt x="2964" y="22709"/>
                    </a:lnTo>
                    <a:lnTo>
                      <a:pt x="3148" y="22676"/>
                    </a:lnTo>
                    <a:lnTo>
                      <a:pt x="3517" y="22579"/>
                    </a:lnTo>
                    <a:lnTo>
                      <a:pt x="3886" y="22459"/>
                    </a:lnTo>
                    <a:lnTo>
                      <a:pt x="4245" y="22307"/>
                    </a:lnTo>
                    <a:lnTo>
                      <a:pt x="4603" y="22144"/>
                    </a:lnTo>
                    <a:lnTo>
                      <a:pt x="4950" y="21960"/>
                    </a:lnTo>
                    <a:lnTo>
                      <a:pt x="5298" y="21754"/>
                    </a:lnTo>
                    <a:lnTo>
                      <a:pt x="5623" y="21526"/>
                    </a:lnTo>
                    <a:lnTo>
                      <a:pt x="5927" y="21287"/>
                    </a:lnTo>
                    <a:lnTo>
                      <a:pt x="6220" y="21037"/>
                    </a:lnTo>
                    <a:lnTo>
                      <a:pt x="6492" y="20766"/>
                    </a:lnTo>
                    <a:lnTo>
                      <a:pt x="6611" y="20625"/>
                    </a:lnTo>
                    <a:lnTo>
                      <a:pt x="6741" y="20484"/>
                    </a:lnTo>
                    <a:lnTo>
                      <a:pt x="6850" y="20343"/>
                    </a:lnTo>
                    <a:lnTo>
                      <a:pt x="6958" y="20191"/>
                    </a:lnTo>
                    <a:lnTo>
                      <a:pt x="7056" y="20049"/>
                    </a:lnTo>
                    <a:lnTo>
                      <a:pt x="7154" y="19897"/>
                    </a:lnTo>
                    <a:lnTo>
                      <a:pt x="18715" y="43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FFD29B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g316c08ac72d_0_900"/>
              <p:cNvSpPr/>
              <p:nvPr/>
            </p:nvSpPr>
            <p:spPr>
              <a:xfrm>
                <a:off x="852775" y="2763850"/>
                <a:ext cx="8725" cy="1925"/>
              </a:xfrm>
              <a:custGeom>
                <a:rect b="b" l="l" r="r" t="t"/>
                <a:pathLst>
                  <a:path extrusionOk="0" h="77" w="349">
                    <a:moveTo>
                      <a:pt x="305" y="0"/>
                    </a:moveTo>
                    <a:lnTo>
                      <a:pt x="153" y="22"/>
                    </a:lnTo>
                    <a:lnTo>
                      <a:pt x="1" y="44"/>
                    </a:lnTo>
                    <a:lnTo>
                      <a:pt x="164" y="66"/>
                    </a:lnTo>
                    <a:lnTo>
                      <a:pt x="348" y="76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g316c08ac72d_0_900"/>
              <p:cNvSpPr/>
              <p:nvPr/>
            </p:nvSpPr>
            <p:spPr>
              <a:xfrm>
                <a:off x="825925" y="2230875"/>
                <a:ext cx="387550" cy="534075"/>
              </a:xfrm>
              <a:custGeom>
                <a:rect b="b" l="l" r="r" t="t"/>
                <a:pathLst>
                  <a:path extrusionOk="0" h="21363" w="15502">
                    <a:moveTo>
                      <a:pt x="11604" y="0"/>
                    </a:moveTo>
                    <a:lnTo>
                      <a:pt x="282" y="19366"/>
                    </a:lnTo>
                    <a:lnTo>
                      <a:pt x="174" y="19550"/>
                    </a:lnTo>
                    <a:lnTo>
                      <a:pt x="98" y="19735"/>
                    </a:lnTo>
                    <a:lnTo>
                      <a:pt x="44" y="19908"/>
                    </a:lnTo>
                    <a:lnTo>
                      <a:pt x="11" y="20071"/>
                    </a:lnTo>
                    <a:lnTo>
                      <a:pt x="0" y="20245"/>
                    </a:lnTo>
                    <a:lnTo>
                      <a:pt x="0" y="20397"/>
                    </a:lnTo>
                    <a:lnTo>
                      <a:pt x="33" y="20538"/>
                    </a:lnTo>
                    <a:lnTo>
                      <a:pt x="76" y="20679"/>
                    </a:lnTo>
                    <a:lnTo>
                      <a:pt x="141" y="20809"/>
                    </a:lnTo>
                    <a:lnTo>
                      <a:pt x="217" y="20929"/>
                    </a:lnTo>
                    <a:lnTo>
                      <a:pt x="315" y="21037"/>
                    </a:lnTo>
                    <a:lnTo>
                      <a:pt x="434" y="21124"/>
                    </a:lnTo>
                    <a:lnTo>
                      <a:pt x="565" y="21211"/>
                    </a:lnTo>
                    <a:lnTo>
                      <a:pt x="717" y="21276"/>
                    </a:lnTo>
                    <a:lnTo>
                      <a:pt x="890" y="21330"/>
                    </a:lnTo>
                    <a:lnTo>
                      <a:pt x="1075" y="21363"/>
                    </a:lnTo>
                    <a:lnTo>
                      <a:pt x="1227" y="21341"/>
                    </a:lnTo>
                    <a:lnTo>
                      <a:pt x="1379" y="21319"/>
                    </a:lnTo>
                    <a:lnTo>
                      <a:pt x="1585" y="21265"/>
                    </a:lnTo>
                    <a:lnTo>
                      <a:pt x="1802" y="21200"/>
                    </a:lnTo>
                    <a:lnTo>
                      <a:pt x="2008" y="21124"/>
                    </a:lnTo>
                    <a:lnTo>
                      <a:pt x="2215" y="21048"/>
                    </a:lnTo>
                    <a:lnTo>
                      <a:pt x="2410" y="20950"/>
                    </a:lnTo>
                    <a:lnTo>
                      <a:pt x="2616" y="20842"/>
                    </a:lnTo>
                    <a:lnTo>
                      <a:pt x="2801" y="20733"/>
                    </a:lnTo>
                    <a:lnTo>
                      <a:pt x="2996" y="20603"/>
                    </a:lnTo>
                    <a:lnTo>
                      <a:pt x="3181" y="20473"/>
                    </a:lnTo>
                    <a:lnTo>
                      <a:pt x="3354" y="20343"/>
                    </a:lnTo>
                    <a:lnTo>
                      <a:pt x="3517" y="20191"/>
                    </a:lnTo>
                    <a:lnTo>
                      <a:pt x="3669" y="20049"/>
                    </a:lnTo>
                    <a:lnTo>
                      <a:pt x="3821" y="19887"/>
                    </a:lnTo>
                    <a:lnTo>
                      <a:pt x="3951" y="19724"/>
                    </a:lnTo>
                    <a:lnTo>
                      <a:pt x="4071" y="19561"/>
                    </a:lnTo>
                    <a:lnTo>
                      <a:pt x="4179" y="19387"/>
                    </a:lnTo>
                    <a:lnTo>
                      <a:pt x="15501" y="33"/>
                    </a:lnTo>
                    <a:lnTo>
                      <a:pt x="11604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g316c08ac72d_0_900"/>
              <p:cNvSpPr/>
              <p:nvPr/>
            </p:nvSpPr>
            <p:spPr>
              <a:xfrm>
                <a:off x="807200" y="2230875"/>
                <a:ext cx="308850" cy="534900"/>
              </a:xfrm>
              <a:custGeom>
                <a:rect b="b" l="l" r="r" t="t"/>
                <a:pathLst>
                  <a:path extrusionOk="0" h="21396" w="12354">
                    <a:moveTo>
                      <a:pt x="11604" y="0"/>
                    </a:moveTo>
                    <a:lnTo>
                      <a:pt x="282" y="19355"/>
                    </a:lnTo>
                    <a:lnTo>
                      <a:pt x="174" y="19561"/>
                    </a:lnTo>
                    <a:lnTo>
                      <a:pt x="87" y="19767"/>
                    </a:lnTo>
                    <a:lnTo>
                      <a:pt x="33" y="19963"/>
                    </a:lnTo>
                    <a:lnTo>
                      <a:pt x="0" y="20147"/>
                    </a:lnTo>
                    <a:lnTo>
                      <a:pt x="0" y="20321"/>
                    </a:lnTo>
                    <a:lnTo>
                      <a:pt x="22" y="20484"/>
                    </a:lnTo>
                    <a:lnTo>
                      <a:pt x="65" y="20646"/>
                    </a:lnTo>
                    <a:lnTo>
                      <a:pt x="87" y="20722"/>
                    </a:lnTo>
                    <a:lnTo>
                      <a:pt x="130" y="20788"/>
                    </a:lnTo>
                    <a:lnTo>
                      <a:pt x="217" y="20918"/>
                    </a:lnTo>
                    <a:lnTo>
                      <a:pt x="326" y="21037"/>
                    </a:lnTo>
                    <a:lnTo>
                      <a:pt x="456" y="21146"/>
                    </a:lnTo>
                    <a:lnTo>
                      <a:pt x="619" y="21222"/>
                    </a:lnTo>
                    <a:lnTo>
                      <a:pt x="793" y="21298"/>
                    </a:lnTo>
                    <a:lnTo>
                      <a:pt x="977" y="21352"/>
                    </a:lnTo>
                    <a:lnTo>
                      <a:pt x="1194" y="21385"/>
                    </a:lnTo>
                    <a:lnTo>
                      <a:pt x="1422" y="21395"/>
                    </a:lnTo>
                    <a:lnTo>
                      <a:pt x="1618" y="21385"/>
                    </a:lnTo>
                    <a:lnTo>
                      <a:pt x="1824" y="21363"/>
                    </a:lnTo>
                    <a:lnTo>
                      <a:pt x="1639" y="21330"/>
                    </a:lnTo>
                    <a:lnTo>
                      <a:pt x="1466" y="21276"/>
                    </a:lnTo>
                    <a:lnTo>
                      <a:pt x="1314" y="21211"/>
                    </a:lnTo>
                    <a:lnTo>
                      <a:pt x="1183" y="21124"/>
                    </a:lnTo>
                    <a:lnTo>
                      <a:pt x="1064" y="21037"/>
                    </a:lnTo>
                    <a:lnTo>
                      <a:pt x="966" y="20929"/>
                    </a:lnTo>
                    <a:lnTo>
                      <a:pt x="890" y="20809"/>
                    </a:lnTo>
                    <a:lnTo>
                      <a:pt x="825" y="20679"/>
                    </a:lnTo>
                    <a:lnTo>
                      <a:pt x="782" y="20538"/>
                    </a:lnTo>
                    <a:lnTo>
                      <a:pt x="749" y="20397"/>
                    </a:lnTo>
                    <a:lnTo>
                      <a:pt x="749" y="20245"/>
                    </a:lnTo>
                    <a:lnTo>
                      <a:pt x="760" y="20082"/>
                    </a:lnTo>
                    <a:lnTo>
                      <a:pt x="793" y="19908"/>
                    </a:lnTo>
                    <a:lnTo>
                      <a:pt x="847" y="19735"/>
                    </a:lnTo>
                    <a:lnTo>
                      <a:pt x="923" y="19550"/>
                    </a:lnTo>
                    <a:lnTo>
                      <a:pt x="1031" y="19366"/>
                    </a:lnTo>
                    <a:lnTo>
                      <a:pt x="123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g316c08ac72d_0_900"/>
              <p:cNvSpPr/>
              <p:nvPr/>
            </p:nvSpPr>
            <p:spPr>
              <a:xfrm>
                <a:off x="898925" y="2230600"/>
                <a:ext cx="302875" cy="516450"/>
              </a:xfrm>
              <a:custGeom>
                <a:rect b="b" l="l" r="r" t="t"/>
                <a:pathLst>
                  <a:path extrusionOk="0" h="20658" w="12115">
                    <a:moveTo>
                      <a:pt x="12017" y="0"/>
                    </a:moveTo>
                    <a:lnTo>
                      <a:pt x="0" y="20603"/>
                    </a:lnTo>
                    <a:lnTo>
                      <a:pt x="109" y="20657"/>
                    </a:lnTo>
                    <a:lnTo>
                      <a:pt x="12115" y="54"/>
                    </a:lnTo>
                    <a:lnTo>
                      <a:pt x="1201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g316c08ac72d_0_900"/>
              <p:cNvSpPr/>
              <p:nvPr/>
            </p:nvSpPr>
            <p:spPr>
              <a:xfrm>
                <a:off x="825375" y="2230325"/>
                <a:ext cx="301800" cy="514825"/>
              </a:xfrm>
              <a:custGeom>
                <a:rect b="b" l="l" r="r" t="t"/>
                <a:pathLst>
                  <a:path extrusionOk="0" h="20593" w="12072">
                    <a:moveTo>
                      <a:pt x="11974" y="0"/>
                    </a:moveTo>
                    <a:lnTo>
                      <a:pt x="0" y="20538"/>
                    </a:lnTo>
                    <a:lnTo>
                      <a:pt x="98" y="20592"/>
                    </a:lnTo>
                    <a:lnTo>
                      <a:pt x="12071" y="55"/>
                    </a:lnTo>
                    <a:lnTo>
                      <a:pt x="119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g316c08ac72d_0_900"/>
              <p:cNvSpPr/>
              <p:nvPr/>
            </p:nvSpPr>
            <p:spPr>
              <a:xfrm>
                <a:off x="835675" y="2230875"/>
                <a:ext cx="310225" cy="529200"/>
              </a:xfrm>
              <a:custGeom>
                <a:rect b="b" l="l" r="r" t="t"/>
                <a:pathLst>
                  <a:path extrusionOk="0" h="21168" w="12409">
                    <a:moveTo>
                      <a:pt x="12300" y="0"/>
                    </a:moveTo>
                    <a:lnTo>
                      <a:pt x="1" y="21102"/>
                    </a:lnTo>
                    <a:lnTo>
                      <a:pt x="110" y="21168"/>
                    </a:lnTo>
                    <a:lnTo>
                      <a:pt x="12408" y="65"/>
                    </a:lnTo>
                    <a:lnTo>
                      <a:pt x="12300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g316c08ac72d_0_900"/>
              <p:cNvSpPr/>
              <p:nvPr/>
            </p:nvSpPr>
            <p:spPr>
              <a:xfrm>
                <a:off x="851425" y="2230875"/>
                <a:ext cx="313200" cy="534900"/>
              </a:xfrm>
              <a:custGeom>
                <a:rect b="b" l="l" r="r" t="t"/>
                <a:pathLst>
                  <a:path extrusionOk="0" h="21396" w="12528">
                    <a:moveTo>
                      <a:pt x="12419" y="0"/>
                    </a:moveTo>
                    <a:lnTo>
                      <a:pt x="1" y="21330"/>
                    </a:lnTo>
                    <a:lnTo>
                      <a:pt x="98" y="21395"/>
                    </a:lnTo>
                    <a:lnTo>
                      <a:pt x="12527" y="65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g316c08ac72d_0_900"/>
              <p:cNvSpPr/>
              <p:nvPr/>
            </p:nvSpPr>
            <p:spPr>
              <a:xfrm>
                <a:off x="872875" y="2231125"/>
                <a:ext cx="310200" cy="529500"/>
              </a:xfrm>
              <a:custGeom>
                <a:rect b="b" l="l" r="r" t="t"/>
                <a:pathLst>
                  <a:path extrusionOk="0" h="21180" w="12408">
                    <a:moveTo>
                      <a:pt x="12310" y="1"/>
                    </a:moveTo>
                    <a:lnTo>
                      <a:pt x="0" y="21114"/>
                    </a:lnTo>
                    <a:lnTo>
                      <a:pt x="98" y="21179"/>
                    </a:lnTo>
                    <a:lnTo>
                      <a:pt x="12408" y="55"/>
                    </a:lnTo>
                    <a:lnTo>
                      <a:pt x="12310" y="1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g316c08ac72d_0_900"/>
              <p:cNvSpPr/>
              <p:nvPr/>
            </p:nvSpPr>
            <p:spPr>
              <a:xfrm>
                <a:off x="1300025" y="2828700"/>
                <a:ext cx="276000" cy="479025"/>
              </a:xfrm>
              <a:custGeom>
                <a:rect b="b" l="l" r="r" t="t"/>
                <a:pathLst>
                  <a:path extrusionOk="0" h="19161" w="11040">
                    <a:moveTo>
                      <a:pt x="8760" y="1"/>
                    </a:moveTo>
                    <a:lnTo>
                      <a:pt x="0" y="15198"/>
                    </a:lnTo>
                    <a:lnTo>
                      <a:pt x="2280" y="19160"/>
                    </a:lnTo>
                    <a:lnTo>
                      <a:pt x="11040" y="3963"/>
                    </a:lnTo>
                    <a:lnTo>
                      <a:pt x="8760" y="1"/>
                    </a:lnTo>
                    <a:close/>
                  </a:path>
                </a:pathLst>
              </a:custGeom>
              <a:solidFill>
                <a:srgbClr val="0A0A1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g316c08ac72d_0_900"/>
              <p:cNvSpPr/>
              <p:nvPr/>
            </p:nvSpPr>
            <p:spPr>
              <a:xfrm>
                <a:off x="1161075" y="2373875"/>
                <a:ext cx="622300" cy="1075775"/>
              </a:xfrm>
              <a:custGeom>
                <a:rect b="b" l="l" r="r" t="t"/>
                <a:pathLst>
                  <a:path extrusionOk="0" h="43031" w="24892">
                    <a:moveTo>
                      <a:pt x="9737" y="1"/>
                    </a:moveTo>
                    <a:lnTo>
                      <a:pt x="0" y="16707"/>
                    </a:lnTo>
                    <a:lnTo>
                      <a:pt x="15154" y="43030"/>
                    </a:lnTo>
                    <a:lnTo>
                      <a:pt x="24891" y="26324"/>
                    </a:lnTo>
                    <a:lnTo>
                      <a:pt x="9737" y="1"/>
                    </a:lnTo>
                    <a:close/>
                  </a:path>
                </a:pathLst>
              </a:custGeom>
              <a:solidFill>
                <a:srgbClr val="EE657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g316c08ac72d_0_900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h="26347" w="15165">
                    <a:moveTo>
                      <a:pt x="11" y="1"/>
                    </a:moveTo>
                    <a:lnTo>
                      <a:pt x="0" y="22"/>
                    </a:lnTo>
                    <a:lnTo>
                      <a:pt x="15154" y="26346"/>
                    </a:lnTo>
                    <a:lnTo>
                      <a:pt x="15165" y="263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g316c08ac72d_0_900"/>
              <p:cNvSpPr/>
              <p:nvPr/>
            </p:nvSpPr>
            <p:spPr>
              <a:xfrm>
                <a:off x="1160800" y="2791525"/>
                <a:ext cx="379125" cy="658675"/>
              </a:xfrm>
              <a:custGeom>
                <a:rect b="b" l="l" r="r" t="t"/>
                <a:pathLst>
                  <a:path extrusionOk="0" fill="none" h="26347" w="15165">
                    <a:moveTo>
                      <a:pt x="11" y="1"/>
                    </a:moveTo>
                    <a:lnTo>
                      <a:pt x="15165" y="26324"/>
                    </a:lnTo>
                    <a:lnTo>
                      <a:pt x="15165" y="26324"/>
                    </a:lnTo>
                    <a:lnTo>
                      <a:pt x="15154" y="26346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g316c08ac72d_0_900"/>
              <p:cNvSpPr/>
              <p:nvPr/>
            </p:nvSpPr>
            <p:spPr>
              <a:xfrm>
                <a:off x="1014800" y="2791525"/>
                <a:ext cx="525125" cy="719175"/>
              </a:xfrm>
              <a:custGeom>
                <a:rect b="b" l="l" r="r" t="t"/>
                <a:pathLst>
                  <a:path extrusionOk="0" h="28767" w="21005">
                    <a:moveTo>
                      <a:pt x="5851" y="1"/>
                    </a:moveTo>
                    <a:lnTo>
                      <a:pt x="5699" y="240"/>
                    </a:lnTo>
                    <a:lnTo>
                      <a:pt x="5688" y="261"/>
                    </a:lnTo>
                    <a:lnTo>
                      <a:pt x="5515" y="478"/>
                    </a:lnTo>
                    <a:lnTo>
                      <a:pt x="5493" y="500"/>
                    </a:lnTo>
                    <a:lnTo>
                      <a:pt x="5308" y="717"/>
                    </a:lnTo>
                    <a:lnTo>
                      <a:pt x="5287" y="739"/>
                    </a:lnTo>
                    <a:lnTo>
                      <a:pt x="5081" y="945"/>
                    </a:lnTo>
                    <a:lnTo>
                      <a:pt x="5070" y="956"/>
                    </a:lnTo>
                    <a:lnTo>
                      <a:pt x="4831" y="1162"/>
                    </a:lnTo>
                    <a:lnTo>
                      <a:pt x="4831" y="1173"/>
                    </a:lnTo>
                    <a:lnTo>
                      <a:pt x="4570" y="1368"/>
                    </a:lnTo>
                    <a:lnTo>
                      <a:pt x="4321" y="1542"/>
                    </a:lnTo>
                    <a:lnTo>
                      <a:pt x="4158" y="1640"/>
                    </a:lnTo>
                    <a:lnTo>
                      <a:pt x="4028" y="1727"/>
                    </a:lnTo>
                    <a:lnTo>
                      <a:pt x="3962" y="1759"/>
                    </a:lnTo>
                    <a:lnTo>
                      <a:pt x="3734" y="1879"/>
                    </a:lnTo>
                    <a:lnTo>
                      <a:pt x="3702" y="1890"/>
                    </a:lnTo>
                    <a:lnTo>
                      <a:pt x="3420" y="2031"/>
                    </a:lnTo>
                    <a:lnTo>
                      <a:pt x="3409" y="2031"/>
                    </a:lnTo>
                    <a:lnTo>
                      <a:pt x="3116" y="2150"/>
                    </a:lnTo>
                    <a:lnTo>
                      <a:pt x="3105" y="2150"/>
                    </a:lnTo>
                    <a:lnTo>
                      <a:pt x="2812" y="2248"/>
                    </a:lnTo>
                    <a:lnTo>
                      <a:pt x="2790" y="2259"/>
                    </a:lnTo>
                    <a:lnTo>
                      <a:pt x="2508" y="2335"/>
                    </a:lnTo>
                    <a:lnTo>
                      <a:pt x="2475" y="2335"/>
                    </a:lnTo>
                    <a:lnTo>
                      <a:pt x="2182" y="2389"/>
                    </a:lnTo>
                    <a:lnTo>
                      <a:pt x="1889" y="2432"/>
                    </a:lnTo>
                    <a:lnTo>
                      <a:pt x="1867" y="2432"/>
                    </a:lnTo>
                    <a:lnTo>
                      <a:pt x="1585" y="2443"/>
                    </a:lnTo>
                    <a:lnTo>
                      <a:pt x="1314" y="2421"/>
                    </a:lnTo>
                    <a:lnTo>
                      <a:pt x="1292" y="2421"/>
                    </a:lnTo>
                    <a:lnTo>
                      <a:pt x="1064" y="2389"/>
                    </a:lnTo>
                    <a:lnTo>
                      <a:pt x="1032" y="2378"/>
                    </a:lnTo>
                    <a:lnTo>
                      <a:pt x="825" y="2324"/>
                    </a:lnTo>
                    <a:lnTo>
                      <a:pt x="793" y="2313"/>
                    </a:lnTo>
                    <a:lnTo>
                      <a:pt x="608" y="2248"/>
                    </a:lnTo>
                    <a:lnTo>
                      <a:pt x="597" y="2237"/>
                    </a:lnTo>
                    <a:lnTo>
                      <a:pt x="500" y="2193"/>
                    </a:lnTo>
                    <a:lnTo>
                      <a:pt x="413" y="2139"/>
                    </a:lnTo>
                    <a:lnTo>
                      <a:pt x="304" y="2063"/>
                    </a:lnTo>
                    <a:lnTo>
                      <a:pt x="207" y="1965"/>
                    </a:lnTo>
                    <a:lnTo>
                      <a:pt x="163" y="1922"/>
                    </a:lnTo>
                    <a:lnTo>
                      <a:pt x="76" y="1824"/>
                    </a:lnTo>
                    <a:lnTo>
                      <a:pt x="0" y="1716"/>
                    </a:lnTo>
                    <a:lnTo>
                      <a:pt x="15154" y="28039"/>
                    </a:lnTo>
                    <a:lnTo>
                      <a:pt x="15230" y="28148"/>
                    </a:lnTo>
                    <a:lnTo>
                      <a:pt x="15317" y="28246"/>
                    </a:lnTo>
                    <a:lnTo>
                      <a:pt x="15360" y="28289"/>
                    </a:lnTo>
                    <a:lnTo>
                      <a:pt x="15458" y="28387"/>
                    </a:lnTo>
                    <a:lnTo>
                      <a:pt x="15567" y="28463"/>
                    </a:lnTo>
                    <a:lnTo>
                      <a:pt x="15577" y="28474"/>
                    </a:lnTo>
                    <a:lnTo>
                      <a:pt x="15740" y="28560"/>
                    </a:lnTo>
                    <a:lnTo>
                      <a:pt x="15751" y="28560"/>
                    </a:lnTo>
                    <a:lnTo>
                      <a:pt x="15773" y="28571"/>
                    </a:lnTo>
                    <a:lnTo>
                      <a:pt x="15881" y="28626"/>
                    </a:lnTo>
                    <a:lnTo>
                      <a:pt x="15946" y="28647"/>
                    </a:lnTo>
                    <a:lnTo>
                      <a:pt x="15979" y="28658"/>
                    </a:lnTo>
                    <a:lnTo>
                      <a:pt x="16012" y="28669"/>
                    </a:lnTo>
                    <a:lnTo>
                      <a:pt x="16142" y="28702"/>
                    </a:lnTo>
                    <a:lnTo>
                      <a:pt x="16185" y="28712"/>
                    </a:lnTo>
                    <a:lnTo>
                      <a:pt x="16218" y="28712"/>
                    </a:lnTo>
                    <a:lnTo>
                      <a:pt x="16261" y="28723"/>
                    </a:lnTo>
                    <a:lnTo>
                      <a:pt x="16381" y="28745"/>
                    </a:lnTo>
                    <a:lnTo>
                      <a:pt x="16446" y="28745"/>
                    </a:lnTo>
                    <a:lnTo>
                      <a:pt x="16468" y="28756"/>
                    </a:lnTo>
                    <a:lnTo>
                      <a:pt x="16500" y="28756"/>
                    </a:lnTo>
                    <a:lnTo>
                      <a:pt x="16609" y="28767"/>
                    </a:lnTo>
                    <a:lnTo>
                      <a:pt x="16847" y="28767"/>
                    </a:lnTo>
                    <a:lnTo>
                      <a:pt x="16967" y="28756"/>
                    </a:lnTo>
                    <a:lnTo>
                      <a:pt x="17086" y="28756"/>
                    </a:lnTo>
                    <a:lnTo>
                      <a:pt x="17206" y="28734"/>
                    </a:lnTo>
                    <a:lnTo>
                      <a:pt x="17336" y="28723"/>
                    </a:lnTo>
                    <a:lnTo>
                      <a:pt x="17347" y="28723"/>
                    </a:lnTo>
                    <a:lnTo>
                      <a:pt x="17455" y="28702"/>
                    </a:lnTo>
                    <a:lnTo>
                      <a:pt x="17586" y="28669"/>
                    </a:lnTo>
                    <a:lnTo>
                      <a:pt x="17629" y="28669"/>
                    </a:lnTo>
                    <a:lnTo>
                      <a:pt x="17662" y="28658"/>
                    </a:lnTo>
                    <a:lnTo>
                      <a:pt x="17716" y="28647"/>
                    </a:lnTo>
                    <a:lnTo>
                      <a:pt x="17846" y="28615"/>
                    </a:lnTo>
                    <a:lnTo>
                      <a:pt x="17944" y="28582"/>
                    </a:lnTo>
                    <a:lnTo>
                      <a:pt x="17966" y="28582"/>
                    </a:lnTo>
                    <a:lnTo>
                      <a:pt x="17976" y="28571"/>
                    </a:lnTo>
                    <a:lnTo>
                      <a:pt x="18107" y="28528"/>
                    </a:lnTo>
                    <a:lnTo>
                      <a:pt x="18237" y="28485"/>
                    </a:lnTo>
                    <a:lnTo>
                      <a:pt x="18259" y="28485"/>
                    </a:lnTo>
                    <a:lnTo>
                      <a:pt x="18280" y="28474"/>
                    </a:lnTo>
                    <a:lnTo>
                      <a:pt x="18356" y="28441"/>
                    </a:lnTo>
                    <a:lnTo>
                      <a:pt x="18476" y="28398"/>
                    </a:lnTo>
                    <a:lnTo>
                      <a:pt x="18563" y="28365"/>
                    </a:lnTo>
                    <a:lnTo>
                      <a:pt x="18573" y="28354"/>
                    </a:lnTo>
                    <a:lnTo>
                      <a:pt x="18595" y="28343"/>
                    </a:lnTo>
                    <a:lnTo>
                      <a:pt x="18715" y="28289"/>
                    </a:lnTo>
                    <a:lnTo>
                      <a:pt x="18845" y="28235"/>
                    </a:lnTo>
                    <a:lnTo>
                      <a:pt x="18867" y="28224"/>
                    </a:lnTo>
                    <a:lnTo>
                      <a:pt x="18888" y="28202"/>
                    </a:lnTo>
                    <a:lnTo>
                      <a:pt x="18986" y="28159"/>
                    </a:lnTo>
                    <a:lnTo>
                      <a:pt x="19116" y="28083"/>
                    </a:lnTo>
                    <a:lnTo>
                      <a:pt x="19181" y="28050"/>
                    </a:lnTo>
                    <a:lnTo>
                      <a:pt x="19203" y="28029"/>
                    </a:lnTo>
                    <a:lnTo>
                      <a:pt x="19312" y="27963"/>
                    </a:lnTo>
                    <a:lnTo>
                      <a:pt x="19474" y="27866"/>
                    </a:lnTo>
                    <a:lnTo>
                      <a:pt x="19496" y="27855"/>
                    </a:lnTo>
                    <a:lnTo>
                      <a:pt x="19724" y="27692"/>
                    </a:lnTo>
                    <a:lnTo>
                      <a:pt x="19865" y="27584"/>
                    </a:lnTo>
                    <a:lnTo>
                      <a:pt x="19985" y="27497"/>
                    </a:lnTo>
                    <a:lnTo>
                      <a:pt x="20093" y="27399"/>
                    </a:lnTo>
                    <a:lnTo>
                      <a:pt x="20202" y="27301"/>
                    </a:lnTo>
                    <a:lnTo>
                      <a:pt x="20223" y="27290"/>
                    </a:lnTo>
                    <a:lnTo>
                      <a:pt x="20234" y="27269"/>
                    </a:lnTo>
                    <a:lnTo>
                      <a:pt x="20310" y="27204"/>
                    </a:lnTo>
                    <a:lnTo>
                      <a:pt x="20419" y="27095"/>
                    </a:lnTo>
                    <a:lnTo>
                      <a:pt x="20441" y="27062"/>
                    </a:lnTo>
                    <a:lnTo>
                      <a:pt x="20473" y="27041"/>
                    </a:lnTo>
                    <a:lnTo>
                      <a:pt x="20516" y="26987"/>
                    </a:lnTo>
                    <a:lnTo>
                      <a:pt x="20614" y="26878"/>
                    </a:lnTo>
                    <a:lnTo>
                      <a:pt x="20647" y="26835"/>
                    </a:lnTo>
                    <a:lnTo>
                      <a:pt x="20668" y="26802"/>
                    </a:lnTo>
                    <a:lnTo>
                      <a:pt x="20701" y="26769"/>
                    </a:lnTo>
                    <a:lnTo>
                      <a:pt x="20788" y="26661"/>
                    </a:lnTo>
                    <a:lnTo>
                      <a:pt x="20842" y="26585"/>
                    </a:lnTo>
                    <a:lnTo>
                      <a:pt x="20853" y="26574"/>
                    </a:lnTo>
                    <a:lnTo>
                      <a:pt x="20864" y="26552"/>
                    </a:lnTo>
                    <a:lnTo>
                      <a:pt x="20929" y="26455"/>
                    </a:lnTo>
                    <a:lnTo>
                      <a:pt x="20994" y="26346"/>
                    </a:lnTo>
                    <a:lnTo>
                      <a:pt x="21005" y="26324"/>
                    </a:lnTo>
                    <a:lnTo>
                      <a:pt x="58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g316c08ac72d_0_900"/>
              <p:cNvSpPr/>
              <p:nvPr/>
            </p:nvSpPr>
            <p:spPr>
              <a:xfrm>
                <a:off x="1010725" y="2372800"/>
                <a:ext cx="393800" cy="479825"/>
              </a:xfrm>
              <a:custGeom>
                <a:rect b="b" l="l" r="r" t="t"/>
                <a:pathLst>
                  <a:path extrusionOk="0" h="19193" w="15752">
                    <a:moveTo>
                      <a:pt x="10074" y="0"/>
                    </a:moveTo>
                    <a:lnTo>
                      <a:pt x="348" y="16706"/>
                    </a:lnTo>
                    <a:lnTo>
                      <a:pt x="272" y="16837"/>
                    </a:lnTo>
                    <a:lnTo>
                      <a:pt x="218" y="16956"/>
                    </a:lnTo>
                    <a:lnTo>
                      <a:pt x="163" y="17086"/>
                    </a:lnTo>
                    <a:lnTo>
                      <a:pt x="109" y="17206"/>
                    </a:lnTo>
                    <a:lnTo>
                      <a:pt x="76" y="17325"/>
                    </a:lnTo>
                    <a:lnTo>
                      <a:pt x="44" y="17444"/>
                    </a:lnTo>
                    <a:lnTo>
                      <a:pt x="22" y="17553"/>
                    </a:lnTo>
                    <a:lnTo>
                      <a:pt x="11" y="17662"/>
                    </a:lnTo>
                    <a:lnTo>
                      <a:pt x="1" y="17781"/>
                    </a:lnTo>
                    <a:lnTo>
                      <a:pt x="1" y="17879"/>
                    </a:lnTo>
                    <a:lnTo>
                      <a:pt x="11" y="17987"/>
                    </a:lnTo>
                    <a:lnTo>
                      <a:pt x="22" y="18085"/>
                    </a:lnTo>
                    <a:lnTo>
                      <a:pt x="55" y="18183"/>
                    </a:lnTo>
                    <a:lnTo>
                      <a:pt x="76" y="18280"/>
                    </a:lnTo>
                    <a:lnTo>
                      <a:pt x="120" y="18367"/>
                    </a:lnTo>
                    <a:lnTo>
                      <a:pt x="163" y="18454"/>
                    </a:lnTo>
                    <a:lnTo>
                      <a:pt x="207" y="18541"/>
                    </a:lnTo>
                    <a:lnTo>
                      <a:pt x="272" y="18617"/>
                    </a:lnTo>
                    <a:lnTo>
                      <a:pt x="337" y="18693"/>
                    </a:lnTo>
                    <a:lnTo>
                      <a:pt x="402" y="18758"/>
                    </a:lnTo>
                    <a:lnTo>
                      <a:pt x="478" y="18823"/>
                    </a:lnTo>
                    <a:lnTo>
                      <a:pt x="565" y="18877"/>
                    </a:lnTo>
                    <a:lnTo>
                      <a:pt x="663" y="18942"/>
                    </a:lnTo>
                    <a:lnTo>
                      <a:pt x="760" y="18986"/>
                    </a:lnTo>
                    <a:lnTo>
                      <a:pt x="858" y="19029"/>
                    </a:lnTo>
                    <a:lnTo>
                      <a:pt x="967" y="19073"/>
                    </a:lnTo>
                    <a:lnTo>
                      <a:pt x="1086" y="19105"/>
                    </a:lnTo>
                    <a:lnTo>
                      <a:pt x="1205" y="19138"/>
                    </a:lnTo>
                    <a:lnTo>
                      <a:pt x="1336" y="19160"/>
                    </a:lnTo>
                    <a:lnTo>
                      <a:pt x="1466" y="19170"/>
                    </a:lnTo>
                    <a:lnTo>
                      <a:pt x="1607" y="19181"/>
                    </a:lnTo>
                    <a:lnTo>
                      <a:pt x="1748" y="19192"/>
                    </a:lnTo>
                    <a:lnTo>
                      <a:pt x="2041" y="19181"/>
                    </a:lnTo>
                    <a:lnTo>
                      <a:pt x="2345" y="19138"/>
                    </a:lnTo>
                    <a:lnTo>
                      <a:pt x="2660" y="19084"/>
                    </a:lnTo>
                    <a:lnTo>
                      <a:pt x="2964" y="19008"/>
                    </a:lnTo>
                    <a:lnTo>
                      <a:pt x="3268" y="18899"/>
                    </a:lnTo>
                    <a:lnTo>
                      <a:pt x="3583" y="18780"/>
                    </a:lnTo>
                    <a:lnTo>
                      <a:pt x="3876" y="18639"/>
                    </a:lnTo>
                    <a:lnTo>
                      <a:pt x="4169" y="18487"/>
                    </a:lnTo>
                    <a:lnTo>
                      <a:pt x="4462" y="18313"/>
                    </a:lnTo>
                    <a:lnTo>
                      <a:pt x="4733" y="18117"/>
                    </a:lnTo>
                    <a:lnTo>
                      <a:pt x="4994" y="17922"/>
                    </a:lnTo>
                    <a:lnTo>
                      <a:pt x="5233" y="17705"/>
                    </a:lnTo>
                    <a:lnTo>
                      <a:pt x="5461" y="17477"/>
                    </a:lnTo>
                    <a:lnTo>
                      <a:pt x="5667" y="17238"/>
                    </a:lnTo>
                    <a:lnTo>
                      <a:pt x="5862" y="16999"/>
                    </a:lnTo>
                    <a:lnTo>
                      <a:pt x="6014" y="16750"/>
                    </a:lnTo>
                    <a:lnTo>
                      <a:pt x="1575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FD798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g316c08ac72d_0_900"/>
              <p:cNvSpPr/>
              <p:nvPr/>
            </p:nvSpPr>
            <p:spPr>
              <a:xfrm>
                <a:off x="1084000" y="2821375"/>
                <a:ext cx="7625" cy="1650"/>
              </a:xfrm>
              <a:custGeom>
                <a:rect b="b" l="l" r="r" t="t"/>
                <a:pathLst>
                  <a:path extrusionOk="0" h="66" w="305">
                    <a:moveTo>
                      <a:pt x="261" y="1"/>
                    </a:moveTo>
                    <a:lnTo>
                      <a:pt x="131" y="22"/>
                    </a:lnTo>
                    <a:lnTo>
                      <a:pt x="0" y="33"/>
                    </a:lnTo>
                    <a:lnTo>
                      <a:pt x="142" y="55"/>
                    </a:lnTo>
                    <a:lnTo>
                      <a:pt x="304" y="66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g316c08ac72d_0_900"/>
              <p:cNvSpPr/>
              <p:nvPr/>
            </p:nvSpPr>
            <p:spPr>
              <a:xfrm>
                <a:off x="1061475" y="2373075"/>
                <a:ext cx="326225" cy="449150"/>
              </a:xfrm>
              <a:custGeom>
                <a:rect b="b" l="l" r="r" t="t"/>
                <a:pathLst>
                  <a:path extrusionOk="0" h="17966" w="13049">
                    <a:moveTo>
                      <a:pt x="9770" y="0"/>
                    </a:moveTo>
                    <a:lnTo>
                      <a:pt x="239" y="16283"/>
                    </a:lnTo>
                    <a:lnTo>
                      <a:pt x="152" y="16446"/>
                    </a:lnTo>
                    <a:lnTo>
                      <a:pt x="87" y="16598"/>
                    </a:lnTo>
                    <a:lnTo>
                      <a:pt x="44" y="16739"/>
                    </a:lnTo>
                    <a:lnTo>
                      <a:pt x="11" y="16891"/>
                    </a:lnTo>
                    <a:lnTo>
                      <a:pt x="0" y="17021"/>
                    </a:lnTo>
                    <a:lnTo>
                      <a:pt x="0" y="17151"/>
                    </a:lnTo>
                    <a:lnTo>
                      <a:pt x="22" y="17281"/>
                    </a:lnTo>
                    <a:lnTo>
                      <a:pt x="66" y="17390"/>
                    </a:lnTo>
                    <a:lnTo>
                      <a:pt x="120" y="17499"/>
                    </a:lnTo>
                    <a:lnTo>
                      <a:pt x="185" y="17596"/>
                    </a:lnTo>
                    <a:lnTo>
                      <a:pt x="272" y="17694"/>
                    </a:lnTo>
                    <a:lnTo>
                      <a:pt x="369" y="17770"/>
                    </a:lnTo>
                    <a:lnTo>
                      <a:pt x="478" y="17835"/>
                    </a:lnTo>
                    <a:lnTo>
                      <a:pt x="608" y="17889"/>
                    </a:lnTo>
                    <a:lnTo>
                      <a:pt x="749" y="17933"/>
                    </a:lnTo>
                    <a:lnTo>
                      <a:pt x="901" y="17965"/>
                    </a:lnTo>
                    <a:lnTo>
                      <a:pt x="1032" y="17954"/>
                    </a:lnTo>
                    <a:lnTo>
                      <a:pt x="1162" y="17933"/>
                    </a:lnTo>
                    <a:lnTo>
                      <a:pt x="1336" y="17889"/>
                    </a:lnTo>
                    <a:lnTo>
                      <a:pt x="1509" y="17835"/>
                    </a:lnTo>
                    <a:lnTo>
                      <a:pt x="1683" y="17770"/>
                    </a:lnTo>
                    <a:lnTo>
                      <a:pt x="1857" y="17705"/>
                    </a:lnTo>
                    <a:lnTo>
                      <a:pt x="2030" y="17618"/>
                    </a:lnTo>
                    <a:lnTo>
                      <a:pt x="2204" y="17531"/>
                    </a:lnTo>
                    <a:lnTo>
                      <a:pt x="2367" y="17433"/>
                    </a:lnTo>
                    <a:lnTo>
                      <a:pt x="2519" y="17336"/>
                    </a:lnTo>
                    <a:lnTo>
                      <a:pt x="2671" y="17227"/>
                    </a:lnTo>
                    <a:lnTo>
                      <a:pt x="2823" y="17108"/>
                    </a:lnTo>
                    <a:lnTo>
                      <a:pt x="2964" y="16988"/>
                    </a:lnTo>
                    <a:lnTo>
                      <a:pt x="3094" y="16858"/>
                    </a:lnTo>
                    <a:lnTo>
                      <a:pt x="3214" y="16728"/>
                    </a:lnTo>
                    <a:lnTo>
                      <a:pt x="3322" y="16587"/>
                    </a:lnTo>
                    <a:lnTo>
                      <a:pt x="3431" y="16456"/>
                    </a:lnTo>
                    <a:lnTo>
                      <a:pt x="3517" y="16305"/>
                    </a:lnTo>
                    <a:lnTo>
                      <a:pt x="13048" y="22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g316c08ac72d_0_900"/>
              <p:cNvSpPr/>
              <p:nvPr/>
            </p:nvSpPr>
            <p:spPr>
              <a:xfrm>
                <a:off x="1045725" y="2372800"/>
                <a:ext cx="260025" cy="450225"/>
              </a:xfrm>
              <a:custGeom>
                <a:rect b="b" l="l" r="r" t="t"/>
                <a:pathLst>
                  <a:path extrusionOk="0" h="18009" w="10401">
                    <a:moveTo>
                      <a:pt x="9770" y="0"/>
                    </a:moveTo>
                    <a:lnTo>
                      <a:pt x="240" y="16294"/>
                    </a:lnTo>
                    <a:lnTo>
                      <a:pt x="142" y="16467"/>
                    </a:lnTo>
                    <a:lnTo>
                      <a:pt x="77" y="16641"/>
                    </a:lnTo>
                    <a:lnTo>
                      <a:pt x="33" y="16804"/>
                    </a:lnTo>
                    <a:lnTo>
                      <a:pt x="1" y="16956"/>
                    </a:lnTo>
                    <a:lnTo>
                      <a:pt x="1" y="17108"/>
                    </a:lnTo>
                    <a:lnTo>
                      <a:pt x="23" y="17249"/>
                    </a:lnTo>
                    <a:lnTo>
                      <a:pt x="55" y="17379"/>
                    </a:lnTo>
                    <a:lnTo>
                      <a:pt x="109" y="17499"/>
                    </a:lnTo>
                    <a:lnTo>
                      <a:pt x="185" y="17607"/>
                    </a:lnTo>
                    <a:lnTo>
                      <a:pt x="283" y="17705"/>
                    </a:lnTo>
                    <a:lnTo>
                      <a:pt x="392" y="17792"/>
                    </a:lnTo>
                    <a:lnTo>
                      <a:pt x="522" y="17868"/>
                    </a:lnTo>
                    <a:lnTo>
                      <a:pt x="663" y="17922"/>
                    </a:lnTo>
                    <a:lnTo>
                      <a:pt x="826" y="17965"/>
                    </a:lnTo>
                    <a:lnTo>
                      <a:pt x="1010" y="17998"/>
                    </a:lnTo>
                    <a:lnTo>
                      <a:pt x="1206" y="18009"/>
                    </a:lnTo>
                    <a:lnTo>
                      <a:pt x="1369" y="17998"/>
                    </a:lnTo>
                    <a:lnTo>
                      <a:pt x="1531" y="17976"/>
                    </a:lnTo>
                    <a:lnTo>
                      <a:pt x="1379" y="17944"/>
                    </a:lnTo>
                    <a:lnTo>
                      <a:pt x="1238" y="17900"/>
                    </a:lnTo>
                    <a:lnTo>
                      <a:pt x="1108" y="17846"/>
                    </a:lnTo>
                    <a:lnTo>
                      <a:pt x="999" y="17781"/>
                    </a:lnTo>
                    <a:lnTo>
                      <a:pt x="902" y="17705"/>
                    </a:lnTo>
                    <a:lnTo>
                      <a:pt x="815" y="17607"/>
                    </a:lnTo>
                    <a:lnTo>
                      <a:pt x="750" y="17510"/>
                    </a:lnTo>
                    <a:lnTo>
                      <a:pt x="696" y="17401"/>
                    </a:lnTo>
                    <a:lnTo>
                      <a:pt x="652" y="17292"/>
                    </a:lnTo>
                    <a:lnTo>
                      <a:pt x="630" y="17162"/>
                    </a:lnTo>
                    <a:lnTo>
                      <a:pt x="630" y="17032"/>
                    </a:lnTo>
                    <a:lnTo>
                      <a:pt x="641" y="16902"/>
                    </a:lnTo>
                    <a:lnTo>
                      <a:pt x="674" y="16750"/>
                    </a:lnTo>
                    <a:lnTo>
                      <a:pt x="717" y="16609"/>
                    </a:lnTo>
                    <a:lnTo>
                      <a:pt x="782" y="16457"/>
                    </a:lnTo>
                    <a:lnTo>
                      <a:pt x="869" y="16294"/>
                    </a:lnTo>
                    <a:lnTo>
                      <a:pt x="10400" y="11"/>
                    </a:lnTo>
                    <a:lnTo>
                      <a:pt x="9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g316c08ac72d_0_900"/>
              <p:cNvSpPr/>
              <p:nvPr/>
            </p:nvSpPr>
            <p:spPr>
              <a:xfrm>
                <a:off x="1123075" y="2372525"/>
                <a:ext cx="254850" cy="434775"/>
              </a:xfrm>
              <a:custGeom>
                <a:rect b="b" l="l" r="r" t="t"/>
                <a:pathLst>
                  <a:path extrusionOk="0" h="17391" w="10194">
                    <a:moveTo>
                      <a:pt x="10107" y="0"/>
                    </a:moveTo>
                    <a:lnTo>
                      <a:pt x="1" y="17336"/>
                    </a:lnTo>
                    <a:lnTo>
                      <a:pt x="87" y="17390"/>
                    </a:lnTo>
                    <a:lnTo>
                      <a:pt x="10193" y="55"/>
                    </a:lnTo>
                    <a:lnTo>
                      <a:pt x="10107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g316c08ac72d_0_900"/>
              <p:cNvSpPr/>
              <p:nvPr/>
            </p:nvSpPr>
            <p:spPr>
              <a:xfrm>
                <a:off x="1060925" y="2372525"/>
                <a:ext cx="254050" cy="433150"/>
              </a:xfrm>
              <a:custGeom>
                <a:rect b="b" l="l" r="r" t="t"/>
                <a:pathLst>
                  <a:path extrusionOk="0" h="17326" w="10162">
                    <a:moveTo>
                      <a:pt x="10074" y="0"/>
                    </a:moveTo>
                    <a:lnTo>
                      <a:pt x="1" y="17271"/>
                    </a:lnTo>
                    <a:lnTo>
                      <a:pt x="88" y="17325"/>
                    </a:lnTo>
                    <a:lnTo>
                      <a:pt x="10161" y="44"/>
                    </a:lnTo>
                    <a:lnTo>
                      <a:pt x="1007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g316c08ac72d_0_900"/>
              <p:cNvSpPr/>
              <p:nvPr/>
            </p:nvSpPr>
            <p:spPr>
              <a:xfrm>
                <a:off x="1069875" y="2373075"/>
                <a:ext cx="260825" cy="445075"/>
              </a:xfrm>
              <a:custGeom>
                <a:rect b="b" l="l" r="r" t="t"/>
                <a:pathLst>
                  <a:path extrusionOk="0" h="17803" w="10433">
                    <a:moveTo>
                      <a:pt x="10346" y="0"/>
                    </a:moveTo>
                    <a:lnTo>
                      <a:pt x="1" y="17748"/>
                    </a:lnTo>
                    <a:lnTo>
                      <a:pt x="88" y="17803"/>
                    </a:lnTo>
                    <a:lnTo>
                      <a:pt x="10433" y="44"/>
                    </a:lnTo>
                    <a:lnTo>
                      <a:pt x="1034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g316c08ac72d_0_900"/>
              <p:cNvSpPr/>
              <p:nvPr/>
            </p:nvSpPr>
            <p:spPr>
              <a:xfrm>
                <a:off x="1082900" y="2373075"/>
                <a:ext cx="263550" cy="449950"/>
              </a:xfrm>
              <a:custGeom>
                <a:rect b="b" l="l" r="r" t="t"/>
                <a:pathLst>
                  <a:path extrusionOk="0" h="17998" w="10542">
                    <a:moveTo>
                      <a:pt x="10454" y="0"/>
                    </a:moveTo>
                    <a:lnTo>
                      <a:pt x="1" y="17944"/>
                    </a:lnTo>
                    <a:lnTo>
                      <a:pt x="88" y="17998"/>
                    </a:lnTo>
                    <a:lnTo>
                      <a:pt x="10541" y="44"/>
                    </a:lnTo>
                    <a:lnTo>
                      <a:pt x="1045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g316c08ac72d_0_900"/>
              <p:cNvSpPr/>
              <p:nvPr/>
            </p:nvSpPr>
            <p:spPr>
              <a:xfrm>
                <a:off x="1101100" y="2373075"/>
                <a:ext cx="261075" cy="445625"/>
              </a:xfrm>
              <a:custGeom>
                <a:rect b="b" l="l" r="r" t="t"/>
                <a:pathLst>
                  <a:path extrusionOk="0" h="17825" w="10443">
                    <a:moveTo>
                      <a:pt x="10356" y="0"/>
                    </a:moveTo>
                    <a:lnTo>
                      <a:pt x="0" y="17770"/>
                    </a:lnTo>
                    <a:lnTo>
                      <a:pt x="76" y="17824"/>
                    </a:lnTo>
                    <a:lnTo>
                      <a:pt x="10443" y="54"/>
                    </a:lnTo>
                    <a:lnTo>
                      <a:pt x="1035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g316c08ac72d_0_900"/>
              <p:cNvSpPr/>
              <p:nvPr/>
            </p:nvSpPr>
            <p:spPr>
              <a:xfrm>
                <a:off x="1460400" y="2875925"/>
                <a:ext cx="232325" cy="403025"/>
              </a:xfrm>
              <a:custGeom>
                <a:rect b="b" l="l" r="r" t="t"/>
                <a:pathLst>
                  <a:path extrusionOk="0" h="16121" w="9293">
                    <a:moveTo>
                      <a:pt x="7371" y="1"/>
                    </a:moveTo>
                    <a:lnTo>
                      <a:pt x="0" y="12788"/>
                    </a:lnTo>
                    <a:lnTo>
                      <a:pt x="1922" y="16120"/>
                    </a:lnTo>
                    <a:lnTo>
                      <a:pt x="9292" y="3333"/>
                    </a:lnTo>
                    <a:lnTo>
                      <a:pt x="7371" y="1"/>
                    </a:lnTo>
                    <a:close/>
                  </a:path>
                </a:pathLst>
              </a:custGeom>
              <a:solidFill>
                <a:srgbClr val="EF3F3F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g316c08ac72d_0_900"/>
              <p:cNvSpPr/>
              <p:nvPr/>
            </p:nvSpPr>
            <p:spPr>
              <a:xfrm>
                <a:off x="1305975" y="2454475"/>
                <a:ext cx="552825" cy="955550"/>
              </a:xfrm>
              <a:custGeom>
                <a:rect b="b" l="l" r="r" t="t"/>
                <a:pathLst>
                  <a:path extrusionOk="0" h="38222" w="22113">
                    <a:moveTo>
                      <a:pt x="8652" y="1"/>
                    </a:moveTo>
                    <a:lnTo>
                      <a:pt x="1" y="14829"/>
                    </a:lnTo>
                    <a:lnTo>
                      <a:pt x="13461" y="38222"/>
                    </a:lnTo>
                    <a:lnTo>
                      <a:pt x="22113" y="23383"/>
                    </a:lnTo>
                    <a:lnTo>
                      <a:pt x="865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g316c08ac72d_0_900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h="23416" w="13472">
                    <a:moveTo>
                      <a:pt x="11" y="1"/>
                    </a:moveTo>
                    <a:lnTo>
                      <a:pt x="0" y="22"/>
                    </a:lnTo>
                    <a:lnTo>
                      <a:pt x="13460" y="23415"/>
                    </a:lnTo>
                    <a:lnTo>
                      <a:pt x="13471" y="2339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CABAA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g316c08ac72d_0_900"/>
              <p:cNvSpPr/>
              <p:nvPr/>
            </p:nvSpPr>
            <p:spPr>
              <a:xfrm>
                <a:off x="1305725" y="2825175"/>
                <a:ext cx="336800" cy="585400"/>
              </a:xfrm>
              <a:custGeom>
                <a:rect b="b" l="l" r="r" t="t"/>
                <a:pathLst>
                  <a:path extrusionOk="0" fill="none" h="23416" w="13472">
                    <a:moveTo>
                      <a:pt x="11" y="1"/>
                    </a:moveTo>
                    <a:lnTo>
                      <a:pt x="13471" y="23394"/>
                    </a:lnTo>
                    <a:lnTo>
                      <a:pt x="13471" y="23394"/>
                    </a:lnTo>
                    <a:lnTo>
                      <a:pt x="13460" y="23415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g316c08ac72d_0_900"/>
              <p:cNvSpPr/>
              <p:nvPr/>
            </p:nvSpPr>
            <p:spPr>
              <a:xfrm>
                <a:off x="1176000" y="2825175"/>
                <a:ext cx="466525" cy="639125"/>
              </a:xfrm>
              <a:custGeom>
                <a:rect b="b" l="l" r="r" t="t"/>
                <a:pathLst>
                  <a:path extrusionOk="0" h="25565" w="18661">
                    <a:moveTo>
                      <a:pt x="5200" y="1"/>
                    </a:moveTo>
                    <a:lnTo>
                      <a:pt x="5059" y="229"/>
                    </a:lnTo>
                    <a:lnTo>
                      <a:pt x="5059" y="240"/>
                    </a:lnTo>
                    <a:lnTo>
                      <a:pt x="4907" y="435"/>
                    </a:lnTo>
                    <a:lnTo>
                      <a:pt x="4885" y="457"/>
                    </a:lnTo>
                    <a:lnTo>
                      <a:pt x="4722" y="641"/>
                    </a:lnTo>
                    <a:lnTo>
                      <a:pt x="4701" y="663"/>
                    </a:lnTo>
                    <a:lnTo>
                      <a:pt x="4516" y="847"/>
                    </a:lnTo>
                    <a:lnTo>
                      <a:pt x="4505" y="858"/>
                    </a:lnTo>
                    <a:lnTo>
                      <a:pt x="4288" y="1043"/>
                    </a:lnTo>
                    <a:lnTo>
                      <a:pt x="4060" y="1227"/>
                    </a:lnTo>
                    <a:lnTo>
                      <a:pt x="3843" y="1379"/>
                    </a:lnTo>
                    <a:lnTo>
                      <a:pt x="3702" y="1466"/>
                    </a:lnTo>
                    <a:lnTo>
                      <a:pt x="3582" y="1542"/>
                    </a:lnTo>
                    <a:lnTo>
                      <a:pt x="3528" y="1575"/>
                    </a:lnTo>
                    <a:lnTo>
                      <a:pt x="3322" y="1683"/>
                    </a:lnTo>
                    <a:lnTo>
                      <a:pt x="3300" y="1694"/>
                    </a:lnTo>
                    <a:lnTo>
                      <a:pt x="3040" y="1814"/>
                    </a:lnTo>
                    <a:lnTo>
                      <a:pt x="3029" y="1814"/>
                    </a:lnTo>
                    <a:lnTo>
                      <a:pt x="2779" y="1911"/>
                    </a:lnTo>
                    <a:lnTo>
                      <a:pt x="2757" y="1922"/>
                    </a:lnTo>
                    <a:lnTo>
                      <a:pt x="2497" y="2009"/>
                    </a:lnTo>
                    <a:lnTo>
                      <a:pt x="2486" y="2009"/>
                    </a:lnTo>
                    <a:lnTo>
                      <a:pt x="2226" y="2074"/>
                    </a:lnTo>
                    <a:lnTo>
                      <a:pt x="2204" y="2085"/>
                    </a:lnTo>
                    <a:lnTo>
                      <a:pt x="1943" y="2139"/>
                    </a:lnTo>
                    <a:lnTo>
                      <a:pt x="1683" y="2161"/>
                    </a:lnTo>
                    <a:lnTo>
                      <a:pt x="1661" y="2172"/>
                    </a:lnTo>
                    <a:lnTo>
                      <a:pt x="1411" y="2172"/>
                    </a:lnTo>
                    <a:lnTo>
                      <a:pt x="1173" y="2161"/>
                    </a:lnTo>
                    <a:lnTo>
                      <a:pt x="1151" y="2161"/>
                    </a:lnTo>
                    <a:lnTo>
                      <a:pt x="945" y="2128"/>
                    </a:lnTo>
                    <a:lnTo>
                      <a:pt x="923" y="2128"/>
                    </a:lnTo>
                    <a:lnTo>
                      <a:pt x="738" y="2074"/>
                    </a:lnTo>
                    <a:lnTo>
                      <a:pt x="706" y="2063"/>
                    </a:lnTo>
                    <a:lnTo>
                      <a:pt x="543" y="2009"/>
                    </a:lnTo>
                    <a:lnTo>
                      <a:pt x="532" y="1998"/>
                    </a:lnTo>
                    <a:lnTo>
                      <a:pt x="369" y="1911"/>
                    </a:lnTo>
                    <a:lnTo>
                      <a:pt x="272" y="1835"/>
                    </a:lnTo>
                    <a:lnTo>
                      <a:pt x="185" y="1759"/>
                    </a:lnTo>
                    <a:lnTo>
                      <a:pt x="141" y="1716"/>
                    </a:lnTo>
                    <a:lnTo>
                      <a:pt x="65" y="1629"/>
                    </a:lnTo>
                    <a:lnTo>
                      <a:pt x="0" y="1531"/>
                    </a:lnTo>
                    <a:lnTo>
                      <a:pt x="0" y="1531"/>
                    </a:lnTo>
                    <a:lnTo>
                      <a:pt x="13461" y="24913"/>
                    </a:lnTo>
                    <a:lnTo>
                      <a:pt x="13526" y="25011"/>
                    </a:lnTo>
                    <a:lnTo>
                      <a:pt x="13602" y="25098"/>
                    </a:lnTo>
                    <a:lnTo>
                      <a:pt x="13645" y="25141"/>
                    </a:lnTo>
                    <a:lnTo>
                      <a:pt x="13732" y="25217"/>
                    </a:lnTo>
                    <a:lnTo>
                      <a:pt x="13830" y="25293"/>
                    </a:lnTo>
                    <a:lnTo>
                      <a:pt x="13841" y="25293"/>
                    </a:lnTo>
                    <a:lnTo>
                      <a:pt x="13982" y="25380"/>
                    </a:lnTo>
                    <a:lnTo>
                      <a:pt x="13993" y="25380"/>
                    </a:lnTo>
                    <a:lnTo>
                      <a:pt x="14003" y="25391"/>
                    </a:lnTo>
                    <a:lnTo>
                      <a:pt x="14112" y="25434"/>
                    </a:lnTo>
                    <a:lnTo>
                      <a:pt x="14166" y="25456"/>
                    </a:lnTo>
                    <a:lnTo>
                      <a:pt x="14199" y="25467"/>
                    </a:lnTo>
                    <a:lnTo>
                      <a:pt x="14220" y="25467"/>
                    </a:lnTo>
                    <a:lnTo>
                      <a:pt x="14340" y="25499"/>
                    </a:lnTo>
                    <a:lnTo>
                      <a:pt x="14383" y="25510"/>
                    </a:lnTo>
                    <a:lnTo>
                      <a:pt x="14405" y="25510"/>
                    </a:lnTo>
                    <a:lnTo>
                      <a:pt x="14448" y="25521"/>
                    </a:lnTo>
                    <a:lnTo>
                      <a:pt x="14546" y="25543"/>
                    </a:lnTo>
                    <a:lnTo>
                      <a:pt x="14633" y="25543"/>
                    </a:lnTo>
                    <a:lnTo>
                      <a:pt x="14655" y="25554"/>
                    </a:lnTo>
                    <a:lnTo>
                      <a:pt x="14763" y="25554"/>
                    </a:lnTo>
                    <a:lnTo>
                      <a:pt x="14861" y="25565"/>
                    </a:lnTo>
                    <a:lnTo>
                      <a:pt x="14969" y="25565"/>
                    </a:lnTo>
                    <a:lnTo>
                      <a:pt x="15078" y="25554"/>
                    </a:lnTo>
                    <a:lnTo>
                      <a:pt x="15143" y="25554"/>
                    </a:lnTo>
                    <a:lnTo>
                      <a:pt x="15187" y="25543"/>
                    </a:lnTo>
                    <a:lnTo>
                      <a:pt x="15295" y="25532"/>
                    </a:lnTo>
                    <a:lnTo>
                      <a:pt x="15404" y="25521"/>
                    </a:lnTo>
                    <a:lnTo>
                      <a:pt x="15512" y="25499"/>
                    </a:lnTo>
                    <a:lnTo>
                      <a:pt x="15621" y="25478"/>
                    </a:lnTo>
                    <a:lnTo>
                      <a:pt x="15664" y="25467"/>
                    </a:lnTo>
                    <a:lnTo>
                      <a:pt x="15686" y="25467"/>
                    </a:lnTo>
                    <a:lnTo>
                      <a:pt x="15740" y="25456"/>
                    </a:lnTo>
                    <a:lnTo>
                      <a:pt x="15860" y="25423"/>
                    </a:lnTo>
                    <a:lnTo>
                      <a:pt x="15946" y="25402"/>
                    </a:lnTo>
                    <a:lnTo>
                      <a:pt x="15957" y="25391"/>
                    </a:lnTo>
                    <a:lnTo>
                      <a:pt x="15968" y="25391"/>
                    </a:lnTo>
                    <a:lnTo>
                      <a:pt x="16088" y="25347"/>
                    </a:lnTo>
                    <a:lnTo>
                      <a:pt x="16196" y="25315"/>
                    </a:lnTo>
                    <a:lnTo>
                      <a:pt x="16218" y="25304"/>
                    </a:lnTo>
                    <a:lnTo>
                      <a:pt x="16240" y="25304"/>
                    </a:lnTo>
                    <a:lnTo>
                      <a:pt x="16305" y="25271"/>
                    </a:lnTo>
                    <a:lnTo>
                      <a:pt x="16413" y="25228"/>
                    </a:lnTo>
                    <a:lnTo>
                      <a:pt x="16489" y="25195"/>
                    </a:lnTo>
                    <a:lnTo>
                      <a:pt x="16500" y="25195"/>
                    </a:lnTo>
                    <a:lnTo>
                      <a:pt x="16522" y="25185"/>
                    </a:lnTo>
                    <a:lnTo>
                      <a:pt x="16619" y="25141"/>
                    </a:lnTo>
                    <a:lnTo>
                      <a:pt x="16739" y="25087"/>
                    </a:lnTo>
                    <a:lnTo>
                      <a:pt x="16761" y="25076"/>
                    </a:lnTo>
                    <a:lnTo>
                      <a:pt x="16782" y="25065"/>
                    </a:lnTo>
                    <a:lnTo>
                      <a:pt x="16869" y="25022"/>
                    </a:lnTo>
                    <a:lnTo>
                      <a:pt x="16989" y="24957"/>
                    </a:lnTo>
                    <a:lnTo>
                      <a:pt x="17043" y="24924"/>
                    </a:lnTo>
                    <a:lnTo>
                      <a:pt x="17065" y="24913"/>
                    </a:lnTo>
                    <a:lnTo>
                      <a:pt x="17162" y="24848"/>
                    </a:lnTo>
                    <a:lnTo>
                      <a:pt x="17303" y="24761"/>
                    </a:lnTo>
                    <a:lnTo>
                      <a:pt x="17325" y="24750"/>
                    </a:lnTo>
                    <a:lnTo>
                      <a:pt x="17520" y="24609"/>
                    </a:lnTo>
                    <a:lnTo>
                      <a:pt x="17651" y="24512"/>
                    </a:lnTo>
                    <a:lnTo>
                      <a:pt x="17748" y="24436"/>
                    </a:lnTo>
                    <a:lnTo>
                      <a:pt x="17759" y="24425"/>
                    </a:lnTo>
                    <a:lnTo>
                      <a:pt x="17857" y="24349"/>
                    </a:lnTo>
                    <a:lnTo>
                      <a:pt x="17955" y="24262"/>
                    </a:lnTo>
                    <a:lnTo>
                      <a:pt x="17965" y="24251"/>
                    </a:lnTo>
                    <a:lnTo>
                      <a:pt x="17976" y="24229"/>
                    </a:lnTo>
                    <a:lnTo>
                      <a:pt x="18041" y="24175"/>
                    </a:lnTo>
                    <a:lnTo>
                      <a:pt x="18139" y="24077"/>
                    </a:lnTo>
                    <a:lnTo>
                      <a:pt x="18161" y="24045"/>
                    </a:lnTo>
                    <a:lnTo>
                      <a:pt x="18183" y="24023"/>
                    </a:lnTo>
                    <a:lnTo>
                      <a:pt x="18226" y="23980"/>
                    </a:lnTo>
                    <a:lnTo>
                      <a:pt x="18313" y="23882"/>
                    </a:lnTo>
                    <a:lnTo>
                      <a:pt x="18345" y="23839"/>
                    </a:lnTo>
                    <a:lnTo>
                      <a:pt x="18367" y="23817"/>
                    </a:lnTo>
                    <a:lnTo>
                      <a:pt x="18389" y="23784"/>
                    </a:lnTo>
                    <a:lnTo>
                      <a:pt x="18465" y="23697"/>
                    </a:lnTo>
                    <a:lnTo>
                      <a:pt x="18519" y="23621"/>
                    </a:lnTo>
                    <a:lnTo>
                      <a:pt x="18530" y="23611"/>
                    </a:lnTo>
                    <a:lnTo>
                      <a:pt x="18530" y="23600"/>
                    </a:lnTo>
                    <a:lnTo>
                      <a:pt x="18595" y="23502"/>
                    </a:lnTo>
                    <a:lnTo>
                      <a:pt x="18649" y="23415"/>
                    </a:lnTo>
                    <a:lnTo>
                      <a:pt x="18660" y="23394"/>
                    </a:lnTo>
                    <a:lnTo>
                      <a:pt x="5200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g316c08ac72d_0_900"/>
              <p:cNvSpPr/>
              <p:nvPr/>
            </p:nvSpPr>
            <p:spPr>
              <a:xfrm>
                <a:off x="1172475" y="2453675"/>
                <a:ext cx="349825" cy="425800"/>
              </a:xfrm>
              <a:custGeom>
                <a:rect b="b" l="l" r="r" t="t"/>
                <a:pathLst>
                  <a:path extrusionOk="0" h="17032" w="13993">
                    <a:moveTo>
                      <a:pt x="8956" y="0"/>
                    </a:moveTo>
                    <a:lnTo>
                      <a:pt x="304" y="14828"/>
                    </a:lnTo>
                    <a:lnTo>
                      <a:pt x="185" y="15056"/>
                    </a:lnTo>
                    <a:lnTo>
                      <a:pt x="98" y="15273"/>
                    </a:lnTo>
                    <a:lnTo>
                      <a:pt x="44" y="15479"/>
                    </a:lnTo>
                    <a:lnTo>
                      <a:pt x="11" y="15686"/>
                    </a:lnTo>
                    <a:lnTo>
                      <a:pt x="0" y="15783"/>
                    </a:lnTo>
                    <a:lnTo>
                      <a:pt x="0" y="15881"/>
                    </a:lnTo>
                    <a:lnTo>
                      <a:pt x="11" y="15968"/>
                    </a:lnTo>
                    <a:lnTo>
                      <a:pt x="22" y="16055"/>
                    </a:lnTo>
                    <a:lnTo>
                      <a:pt x="44" y="16142"/>
                    </a:lnTo>
                    <a:lnTo>
                      <a:pt x="65" y="16228"/>
                    </a:lnTo>
                    <a:lnTo>
                      <a:pt x="98" y="16304"/>
                    </a:lnTo>
                    <a:lnTo>
                      <a:pt x="141" y="16380"/>
                    </a:lnTo>
                    <a:lnTo>
                      <a:pt x="185" y="16456"/>
                    </a:lnTo>
                    <a:lnTo>
                      <a:pt x="239" y="16522"/>
                    </a:lnTo>
                    <a:lnTo>
                      <a:pt x="293" y="16587"/>
                    </a:lnTo>
                    <a:lnTo>
                      <a:pt x="358" y="16652"/>
                    </a:lnTo>
                    <a:lnTo>
                      <a:pt x="424" y="16706"/>
                    </a:lnTo>
                    <a:lnTo>
                      <a:pt x="499" y="16760"/>
                    </a:lnTo>
                    <a:lnTo>
                      <a:pt x="586" y="16815"/>
                    </a:lnTo>
                    <a:lnTo>
                      <a:pt x="673" y="16858"/>
                    </a:lnTo>
                    <a:lnTo>
                      <a:pt x="858" y="16934"/>
                    </a:lnTo>
                    <a:lnTo>
                      <a:pt x="1064" y="16988"/>
                    </a:lnTo>
                    <a:lnTo>
                      <a:pt x="1303" y="17021"/>
                    </a:lnTo>
                    <a:lnTo>
                      <a:pt x="1552" y="17032"/>
                    </a:lnTo>
                    <a:lnTo>
                      <a:pt x="1813" y="17032"/>
                    </a:lnTo>
                    <a:lnTo>
                      <a:pt x="2084" y="16999"/>
                    </a:lnTo>
                    <a:lnTo>
                      <a:pt x="2356" y="16945"/>
                    </a:lnTo>
                    <a:lnTo>
                      <a:pt x="2627" y="16869"/>
                    </a:lnTo>
                    <a:lnTo>
                      <a:pt x="2909" y="16782"/>
                    </a:lnTo>
                    <a:lnTo>
                      <a:pt x="3181" y="16674"/>
                    </a:lnTo>
                    <a:lnTo>
                      <a:pt x="3441" y="16543"/>
                    </a:lnTo>
                    <a:lnTo>
                      <a:pt x="3702" y="16413"/>
                    </a:lnTo>
                    <a:lnTo>
                      <a:pt x="3962" y="16250"/>
                    </a:lnTo>
                    <a:lnTo>
                      <a:pt x="4201" y="16087"/>
                    </a:lnTo>
                    <a:lnTo>
                      <a:pt x="4429" y="15903"/>
                    </a:lnTo>
                    <a:lnTo>
                      <a:pt x="4646" y="15718"/>
                    </a:lnTo>
                    <a:lnTo>
                      <a:pt x="4852" y="15512"/>
                    </a:lnTo>
                    <a:lnTo>
                      <a:pt x="5037" y="15306"/>
                    </a:lnTo>
                    <a:lnTo>
                      <a:pt x="5200" y="15089"/>
                    </a:lnTo>
                    <a:lnTo>
                      <a:pt x="5341" y="14861"/>
                    </a:lnTo>
                    <a:lnTo>
                      <a:pt x="13992" y="33"/>
                    </a:lnTo>
                    <a:lnTo>
                      <a:pt x="8956" y="0"/>
                    </a:lnTo>
                    <a:close/>
                  </a:path>
                </a:pathLst>
              </a:custGeom>
              <a:solidFill>
                <a:srgbClr val="7A99C9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g316c08ac72d_0_900"/>
              <p:cNvSpPr/>
              <p:nvPr/>
            </p:nvSpPr>
            <p:spPr>
              <a:xfrm>
                <a:off x="1237600" y="2851775"/>
                <a:ext cx="6525" cy="1650"/>
              </a:xfrm>
              <a:custGeom>
                <a:rect b="b" l="l" r="r" t="t"/>
                <a:pathLst>
                  <a:path extrusionOk="0" h="66" w="261">
                    <a:moveTo>
                      <a:pt x="228" y="1"/>
                    </a:moveTo>
                    <a:lnTo>
                      <a:pt x="109" y="22"/>
                    </a:lnTo>
                    <a:lnTo>
                      <a:pt x="0" y="44"/>
                    </a:lnTo>
                    <a:lnTo>
                      <a:pt x="131" y="55"/>
                    </a:lnTo>
                    <a:lnTo>
                      <a:pt x="261" y="66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rgbClr val="B72F0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g316c08ac72d_0_900"/>
              <p:cNvSpPr/>
              <p:nvPr/>
            </p:nvSpPr>
            <p:spPr>
              <a:xfrm>
                <a:off x="1217525" y="2453675"/>
                <a:ext cx="289575" cy="399200"/>
              </a:xfrm>
              <a:custGeom>
                <a:rect b="b" l="l" r="r" t="t"/>
                <a:pathLst>
                  <a:path extrusionOk="0" h="15968" w="11583">
                    <a:moveTo>
                      <a:pt x="8673" y="0"/>
                    </a:moveTo>
                    <a:lnTo>
                      <a:pt x="206" y="14470"/>
                    </a:lnTo>
                    <a:lnTo>
                      <a:pt x="130" y="14611"/>
                    </a:lnTo>
                    <a:lnTo>
                      <a:pt x="76" y="14741"/>
                    </a:lnTo>
                    <a:lnTo>
                      <a:pt x="33" y="14872"/>
                    </a:lnTo>
                    <a:lnTo>
                      <a:pt x="11" y="15002"/>
                    </a:lnTo>
                    <a:lnTo>
                      <a:pt x="0" y="15121"/>
                    </a:lnTo>
                    <a:lnTo>
                      <a:pt x="0" y="15241"/>
                    </a:lnTo>
                    <a:lnTo>
                      <a:pt x="22" y="15349"/>
                    </a:lnTo>
                    <a:lnTo>
                      <a:pt x="54" y="15447"/>
                    </a:lnTo>
                    <a:lnTo>
                      <a:pt x="109" y="15545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26" y="15783"/>
                    </a:lnTo>
                    <a:lnTo>
                      <a:pt x="423" y="15849"/>
                    </a:lnTo>
                    <a:lnTo>
                      <a:pt x="543" y="15892"/>
                    </a:lnTo>
                    <a:lnTo>
                      <a:pt x="662" y="15935"/>
                    </a:lnTo>
                    <a:lnTo>
                      <a:pt x="803" y="15968"/>
                    </a:lnTo>
                    <a:lnTo>
                      <a:pt x="912" y="15946"/>
                    </a:lnTo>
                    <a:lnTo>
                      <a:pt x="1031" y="15925"/>
                    </a:lnTo>
                    <a:lnTo>
                      <a:pt x="1194" y="15892"/>
                    </a:lnTo>
                    <a:lnTo>
                      <a:pt x="1346" y="15838"/>
                    </a:lnTo>
                    <a:lnTo>
                      <a:pt x="1498" y="15783"/>
                    </a:lnTo>
                    <a:lnTo>
                      <a:pt x="1650" y="15729"/>
                    </a:lnTo>
                    <a:lnTo>
                      <a:pt x="1802" y="15653"/>
                    </a:lnTo>
                    <a:lnTo>
                      <a:pt x="1954" y="15577"/>
                    </a:lnTo>
                    <a:lnTo>
                      <a:pt x="2095" y="15490"/>
                    </a:lnTo>
                    <a:lnTo>
                      <a:pt x="2236" y="15393"/>
                    </a:lnTo>
                    <a:lnTo>
                      <a:pt x="2377" y="15306"/>
                    </a:lnTo>
                    <a:lnTo>
                      <a:pt x="2508" y="15197"/>
                    </a:lnTo>
                    <a:lnTo>
                      <a:pt x="2627" y="15089"/>
                    </a:lnTo>
                    <a:lnTo>
                      <a:pt x="2746" y="14980"/>
                    </a:lnTo>
                    <a:lnTo>
                      <a:pt x="2855" y="14861"/>
                    </a:lnTo>
                    <a:lnTo>
                      <a:pt x="2953" y="14741"/>
                    </a:lnTo>
                    <a:lnTo>
                      <a:pt x="3040" y="14611"/>
                    </a:lnTo>
                    <a:lnTo>
                      <a:pt x="3126" y="14492"/>
                    </a:lnTo>
                    <a:lnTo>
                      <a:pt x="11583" y="22"/>
                    </a:lnTo>
                    <a:lnTo>
                      <a:pt x="8673" y="0"/>
                    </a:lnTo>
                    <a:close/>
                  </a:path>
                </a:pathLst>
              </a:custGeom>
              <a:solidFill>
                <a:srgbClr val="F9F8F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g316c08ac72d_0_900"/>
              <p:cNvSpPr/>
              <p:nvPr/>
            </p:nvSpPr>
            <p:spPr>
              <a:xfrm>
                <a:off x="1203675" y="2453675"/>
                <a:ext cx="230700" cy="399475"/>
              </a:xfrm>
              <a:custGeom>
                <a:rect b="b" l="l" r="r" t="t"/>
                <a:pathLst>
                  <a:path extrusionOk="0" h="15979" w="9228">
                    <a:moveTo>
                      <a:pt x="8674" y="0"/>
                    </a:moveTo>
                    <a:lnTo>
                      <a:pt x="207" y="14470"/>
                    </a:lnTo>
                    <a:lnTo>
                      <a:pt x="120" y="14622"/>
                    </a:lnTo>
                    <a:lnTo>
                      <a:pt x="66" y="14774"/>
                    </a:lnTo>
                    <a:lnTo>
                      <a:pt x="22" y="14915"/>
                    </a:lnTo>
                    <a:lnTo>
                      <a:pt x="0" y="15056"/>
                    </a:lnTo>
                    <a:lnTo>
                      <a:pt x="0" y="15186"/>
                    </a:lnTo>
                    <a:lnTo>
                      <a:pt x="11" y="15306"/>
                    </a:lnTo>
                    <a:lnTo>
                      <a:pt x="44" y="15425"/>
                    </a:lnTo>
                    <a:lnTo>
                      <a:pt x="87" y="15534"/>
                    </a:lnTo>
                    <a:lnTo>
                      <a:pt x="163" y="15631"/>
                    </a:lnTo>
                    <a:lnTo>
                      <a:pt x="239" y="15718"/>
                    </a:lnTo>
                    <a:lnTo>
                      <a:pt x="337" y="15794"/>
                    </a:lnTo>
                    <a:lnTo>
                      <a:pt x="456" y="15859"/>
                    </a:lnTo>
                    <a:lnTo>
                      <a:pt x="587" y="15914"/>
                    </a:lnTo>
                    <a:lnTo>
                      <a:pt x="728" y="15946"/>
                    </a:lnTo>
                    <a:lnTo>
                      <a:pt x="891" y="15979"/>
                    </a:lnTo>
                    <a:lnTo>
                      <a:pt x="1205" y="15979"/>
                    </a:lnTo>
                    <a:lnTo>
                      <a:pt x="1357" y="15968"/>
                    </a:lnTo>
                    <a:lnTo>
                      <a:pt x="1216" y="15935"/>
                    </a:lnTo>
                    <a:lnTo>
                      <a:pt x="1097" y="15892"/>
                    </a:lnTo>
                    <a:lnTo>
                      <a:pt x="977" y="15849"/>
                    </a:lnTo>
                    <a:lnTo>
                      <a:pt x="880" y="15783"/>
                    </a:lnTo>
                    <a:lnTo>
                      <a:pt x="793" y="15718"/>
                    </a:lnTo>
                    <a:lnTo>
                      <a:pt x="717" y="15631"/>
                    </a:lnTo>
                    <a:lnTo>
                      <a:pt x="663" y="15545"/>
                    </a:lnTo>
                    <a:lnTo>
                      <a:pt x="608" y="15447"/>
                    </a:lnTo>
                    <a:lnTo>
                      <a:pt x="576" y="15349"/>
                    </a:lnTo>
                    <a:lnTo>
                      <a:pt x="554" y="15241"/>
                    </a:lnTo>
                    <a:lnTo>
                      <a:pt x="554" y="15121"/>
                    </a:lnTo>
                    <a:lnTo>
                      <a:pt x="565" y="15002"/>
                    </a:lnTo>
                    <a:lnTo>
                      <a:pt x="587" y="14872"/>
                    </a:lnTo>
                    <a:lnTo>
                      <a:pt x="630" y="14741"/>
                    </a:lnTo>
                    <a:lnTo>
                      <a:pt x="684" y="14611"/>
                    </a:lnTo>
                    <a:lnTo>
                      <a:pt x="760" y="14470"/>
                    </a:lnTo>
                    <a:lnTo>
                      <a:pt x="9227" y="0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g316c08ac72d_0_900"/>
              <p:cNvSpPr/>
              <p:nvPr/>
            </p:nvSpPr>
            <p:spPr>
              <a:xfrm>
                <a:off x="1272050" y="2453400"/>
                <a:ext cx="226375" cy="385925"/>
              </a:xfrm>
              <a:custGeom>
                <a:rect b="b" l="l" r="r" t="t"/>
                <a:pathLst>
                  <a:path extrusionOk="0" h="15437" w="9055">
                    <a:moveTo>
                      <a:pt x="8978" y="0"/>
                    </a:moveTo>
                    <a:lnTo>
                      <a:pt x="1" y="15393"/>
                    </a:lnTo>
                    <a:lnTo>
                      <a:pt x="88" y="15436"/>
                    </a:lnTo>
                    <a:lnTo>
                      <a:pt x="9054" y="44"/>
                    </a:lnTo>
                    <a:lnTo>
                      <a:pt x="8978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g316c08ac72d_0_900"/>
              <p:cNvSpPr/>
              <p:nvPr/>
            </p:nvSpPr>
            <p:spPr>
              <a:xfrm>
                <a:off x="1217250" y="2453125"/>
                <a:ext cx="225525" cy="384825"/>
              </a:xfrm>
              <a:custGeom>
                <a:rect b="b" l="l" r="r" t="t"/>
                <a:pathLst>
                  <a:path extrusionOk="0" h="15393" w="9021">
                    <a:moveTo>
                      <a:pt x="8945" y="0"/>
                    </a:moveTo>
                    <a:lnTo>
                      <a:pt x="0" y="15350"/>
                    </a:lnTo>
                    <a:lnTo>
                      <a:pt x="76" y="15393"/>
                    </a:lnTo>
                    <a:lnTo>
                      <a:pt x="9021" y="44"/>
                    </a:lnTo>
                    <a:lnTo>
                      <a:pt x="8945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g316c08ac72d_0_900"/>
              <p:cNvSpPr/>
              <p:nvPr/>
            </p:nvSpPr>
            <p:spPr>
              <a:xfrm>
                <a:off x="1224850" y="2453675"/>
                <a:ext cx="231775" cy="395400"/>
              </a:xfrm>
              <a:custGeom>
                <a:rect b="b" l="l" r="r" t="t"/>
                <a:pathLst>
                  <a:path extrusionOk="0" h="15816" w="9271">
                    <a:moveTo>
                      <a:pt x="9194" y="0"/>
                    </a:moveTo>
                    <a:lnTo>
                      <a:pt x="0" y="15773"/>
                    </a:lnTo>
                    <a:lnTo>
                      <a:pt x="76" y="15816"/>
                    </a:lnTo>
                    <a:lnTo>
                      <a:pt x="9270" y="44"/>
                    </a:lnTo>
                    <a:lnTo>
                      <a:pt x="9194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g316c08ac72d_0_900"/>
              <p:cNvSpPr/>
              <p:nvPr/>
            </p:nvSpPr>
            <p:spPr>
              <a:xfrm>
                <a:off x="1236500" y="2453675"/>
                <a:ext cx="234225" cy="399750"/>
              </a:xfrm>
              <a:custGeom>
                <a:rect b="b" l="l" r="r" t="t"/>
                <a:pathLst>
                  <a:path extrusionOk="0" h="15990" w="9369">
                    <a:moveTo>
                      <a:pt x="9293" y="0"/>
                    </a:moveTo>
                    <a:lnTo>
                      <a:pt x="1" y="15935"/>
                    </a:lnTo>
                    <a:lnTo>
                      <a:pt x="77" y="15990"/>
                    </a:lnTo>
                    <a:lnTo>
                      <a:pt x="9369" y="44"/>
                    </a:lnTo>
                    <a:lnTo>
                      <a:pt x="9293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g316c08ac72d_0_900"/>
              <p:cNvSpPr/>
              <p:nvPr/>
            </p:nvSpPr>
            <p:spPr>
              <a:xfrm>
                <a:off x="1252525" y="2453675"/>
                <a:ext cx="232050" cy="395675"/>
              </a:xfrm>
              <a:custGeom>
                <a:rect b="b" l="l" r="r" t="t"/>
                <a:pathLst>
                  <a:path extrusionOk="0" h="15827" w="9282">
                    <a:moveTo>
                      <a:pt x="9206" y="0"/>
                    </a:moveTo>
                    <a:lnTo>
                      <a:pt x="0" y="15783"/>
                    </a:lnTo>
                    <a:lnTo>
                      <a:pt x="76" y="15827"/>
                    </a:lnTo>
                    <a:lnTo>
                      <a:pt x="9282" y="44"/>
                    </a:lnTo>
                    <a:lnTo>
                      <a:pt x="9206" y="0"/>
                    </a:lnTo>
                    <a:close/>
                  </a:path>
                </a:pathLst>
              </a:custGeom>
              <a:solidFill>
                <a:srgbClr val="DBD8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g316c08ac72d_0_900"/>
              <p:cNvSpPr/>
              <p:nvPr/>
            </p:nvSpPr>
            <p:spPr>
              <a:xfrm>
                <a:off x="1571675" y="2900350"/>
                <a:ext cx="206525" cy="357975"/>
              </a:xfrm>
              <a:custGeom>
                <a:rect b="b" l="l" r="r" t="t"/>
                <a:pathLst>
                  <a:path extrusionOk="0" h="14319" w="8261">
                    <a:moveTo>
                      <a:pt x="6557" y="1"/>
                    </a:moveTo>
                    <a:lnTo>
                      <a:pt x="0" y="11355"/>
                    </a:lnTo>
                    <a:lnTo>
                      <a:pt x="1715" y="14318"/>
                    </a:lnTo>
                    <a:lnTo>
                      <a:pt x="8261" y="2964"/>
                    </a:lnTo>
                    <a:lnTo>
                      <a:pt x="6557" y="1"/>
                    </a:lnTo>
                    <a:close/>
                  </a:path>
                </a:pathLst>
              </a:custGeom>
              <a:solidFill>
                <a:srgbClr val="5171A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9" name="Google Shape;1489;g316c08ac72d_0_900"/>
            <p:cNvSpPr/>
            <p:nvPr/>
          </p:nvSpPr>
          <p:spPr>
            <a:xfrm>
              <a:off x="6222575" y="2279600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g316c08ac72d_0_900"/>
            <p:cNvSpPr/>
            <p:nvPr/>
          </p:nvSpPr>
          <p:spPr>
            <a:xfrm>
              <a:off x="5481500" y="3181175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g316c08ac72d_0_900"/>
            <p:cNvSpPr/>
            <p:nvPr/>
          </p:nvSpPr>
          <p:spPr>
            <a:xfrm>
              <a:off x="5367975" y="3919513"/>
              <a:ext cx="115800" cy="1158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316c08ac72d_0_951"/>
          <p:cNvSpPr/>
          <p:nvPr/>
        </p:nvSpPr>
        <p:spPr>
          <a:xfrm>
            <a:off x="365599" y="3146633"/>
            <a:ext cx="4182300" cy="818700"/>
          </a:xfrm>
          <a:prstGeom prst="round2SameRect">
            <a:avLst>
              <a:gd fmla="val 50000" name="adj1"/>
              <a:gd fmla="val 50000" name="adj2"/>
            </a:avLst>
          </a:prstGeom>
          <a:solidFill>
            <a:srgbClr val="31344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g316c08ac72d_0_951"/>
          <p:cNvSpPr txBox="1"/>
          <p:nvPr>
            <p:ph type="ctrTitle"/>
          </p:nvPr>
        </p:nvSpPr>
        <p:spPr>
          <a:xfrm>
            <a:off x="609600" y="1850400"/>
            <a:ext cx="4046100" cy="12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pt-BR" sz="6700">
                <a:latin typeface="Fira Sans Condensed"/>
                <a:ea typeface="Fira Sans Condensed"/>
                <a:cs typeface="Fira Sans Condensed"/>
                <a:sym typeface="Fira Sans Condensed"/>
              </a:rPr>
              <a:t>Obrigado!</a:t>
            </a:r>
            <a:endParaRPr b="1" sz="6700"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498" name="Google Shape;1498;g316c08ac72d_0_951"/>
          <p:cNvSpPr txBox="1"/>
          <p:nvPr>
            <p:ph idx="1" type="subTitle"/>
          </p:nvPr>
        </p:nvSpPr>
        <p:spPr>
          <a:xfrm>
            <a:off x="609600" y="4175267"/>
            <a:ext cx="39384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pt-BR">
                <a:latin typeface="Fira Sans Condensed"/>
                <a:ea typeface="Fira Sans Condensed"/>
                <a:cs typeface="Fira Sans Condensed"/>
                <a:sym typeface="Fira Sans Condensed"/>
              </a:rPr>
              <a:t>igor.carvalho</a:t>
            </a:r>
            <a:r>
              <a:rPr lang="pt-BR" u="sng">
                <a:solidFill>
                  <a:srgbClr val="5171A0"/>
                </a:solidFill>
                <a:latin typeface="Fira Sans Condensed"/>
                <a:ea typeface="Fira Sans Condensed"/>
                <a:cs typeface="Fira Sans Condensed"/>
                <a:sym typeface="Fira Sans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@tce.ro.gov.br</a:t>
            </a:r>
            <a:r>
              <a:rPr lang="pt-BR">
                <a:solidFill>
                  <a:srgbClr val="5171A0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</a:t>
            </a:r>
            <a:endParaRPr>
              <a:solidFill>
                <a:srgbClr val="5171A0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grpSp>
        <p:nvGrpSpPr>
          <p:cNvPr id="1499" name="Google Shape;1499;g316c08ac72d_0_951"/>
          <p:cNvGrpSpPr/>
          <p:nvPr/>
        </p:nvGrpSpPr>
        <p:grpSpPr>
          <a:xfrm>
            <a:off x="6312411" y="249972"/>
            <a:ext cx="5862764" cy="6612806"/>
            <a:chOff x="4447419" y="183772"/>
            <a:chExt cx="4397183" cy="4959728"/>
          </a:xfrm>
        </p:grpSpPr>
        <p:grpSp>
          <p:nvGrpSpPr>
            <p:cNvPr id="1500" name="Google Shape;1500;g316c08ac72d_0_951"/>
            <p:cNvGrpSpPr/>
            <p:nvPr/>
          </p:nvGrpSpPr>
          <p:grpSpPr>
            <a:xfrm rot="-3227865">
              <a:off x="7900778" y="1504584"/>
              <a:ext cx="912224" cy="447112"/>
              <a:chOff x="4942775" y="2502675"/>
              <a:chExt cx="1305850" cy="640500"/>
            </a:xfrm>
          </p:grpSpPr>
          <p:sp>
            <p:nvSpPr>
              <p:cNvPr id="1501" name="Google Shape;1501;g316c08ac72d_0_951"/>
              <p:cNvSpPr/>
              <p:nvPr/>
            </p:nvSpPr>
            <p:spPr>
              <a:xfrm>
                <a:off x="4942775" y="2562875"/>
                <a:ext cx="1084050" cy="427025"/>
              </a:xfrm>
              <a:custGeom>
                <a:rect b="b" l="l" r="r" t="t"/>
                <a:pathLst>
                  <a:path extrusionOk="0" h="17081" w="43362">
                    <a:moveTo>
                      <a:pt x="296" y="1"/>
                    </a:moveTo>
                    <a:cubicBezTo>
                      <a:pt x="198" y="1"/>
                      <a:pt x="99" y="1"/>
                      <a:pt x="99" y="100"/>
                    </a:cubicBezTo>
                    <a:lnTo>
                      <a:pt x="0" y="198"/>
                    </a:lnTo>
                    <a:cubicBezTo>
                      <a:pt x="0" y="297"/>
                      <a:pt x="99" y="395"/>
                      <a:pt x="198" y="395"/>
                    </a:cubicBezTo>
                    <a:cubicBezTo>
                      <a:pt x="395" y="395"/>
                      <a:pt x="23569" y="6213"/>
                      <a:pt x="42995" y="17061"/>
                    </a:cubicBezTo>
                    <a:cubicBezTo>
                      <a:pt x="43023" y="17075"/>
                      <a:pt x="43050" y="17081"/>
                      <a:pt x="43077" y="17081"/>
                    </a:cubicBezTo>
                    <a:cubicBezTo>
                      <a:pt x="43240" y="17081"/>
                      <a:pt x="43362" y="16850"/>
                      <a:pt x="43192" y="16765"/>
                    </a:cubicBezTo>
                    <a:cubicBezTo>
                      <a:pt x="23667" y="5819"/>
                      <a:pt x="494" y="1"/>
                      <a:pt x="2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g316c08ac72d_0_951"/>
              <p:cNvSpPr/>
              <p:nvPr/>
            </p:nvSpPr>
            <p:spPr>
              <a:xfrm>
                <a:off x="6010250" y="2981975"/>
                <a:ext cx="238375" cy="161200"/>
              </a:xfrm>
              <a:custGeom>
                <a:rect b="b" l="l" r="r" t="t"/>
                <a:pathLst>
                  <a:path extrusionOk="0" h="6448" w="9535">
                    <a:moveTo>
                      <a:pt x="0" y="1"/>
                    </a:moveTo>
                    <a:cubicBezTo>
                      <a:pt x="1578" y="2072"/>
                      <a:pt x="3353" y="4044"/>
                      <a:pt x="5128" y="5918"/>
                    </a:cubicBezTo>
                    <a:lnTo>
                      <a:pt x="5128" y="6016"/>
                    </a:lnTo>
                    <a:cubicBezTo>
                      <a:pt x="5554" y="6318"/>
                      <a:pt x="5983" y="6447"/>
                      <a:pt x="6386" y="6447"/>
                    </a:cubicBezTo>
                    <a:cubicBezTo>
                      <a:pt x="8225" y="6447"/>
                      <a:pt x="9534" y="3760"/>
                      <a:pt x="7593" y="2466"/>
                    </a:cubicBezTo>
                    <a:cubicBezTo>
                      <a:pt x="5128" y="1480"/>
                      <a:pt x="2564" y="59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g316c08ac72d_0_951"/>
              <p:cNvSpPr/>
              <p:nvPr/>
            </p:nvSpPr>
            <p:spPr>
              <a:xfrm>
                <a:off x="5931350" y="2864000"/>
                <a:ext cx="214250" cy="85950"/>
              </a:xfrm>
              <a:custGeom>
                <a:rect b="b" l="l" r="r" t="t"/>
                <a:pathLst>
                  <a:path extrusionOk="0" h="3438" w="8570">
                    <a:moveTo>
                      <a:pt x="6184" y="0"/>
                    </a:moveTo>
                    <a:cubicBezTo>
                      <a:pt x="6008" y="0"/>
                      <a:pt x="5820" y="27"/>
                      <a:pt x="5622" y="85"/>
                    </a:cubicBezTo>
                    <a:cubicBezTo>
                      <a:pt x="3748" y="874"/>
                      <a:pt x="1874" y="1860"/>
                      <a:pt x="1" y="2945"/>
                    </a:cubicBezTo>
                    <a:cubicBezTo>
                      <a:pt x="2072" y="3241"/>
                      <a:pt x="4241" y="3438"/>
                      <a:pt x="6312" y="3438"/>
                    </a:cubicBezTo>
                    <a:cubicBezTo>
                      <a:pt x="8570" y="3167"/>
                      <a:pt x="8098" y="0"/>
                      <a:pt x="61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g316c08ac72d_0_951"/>
              <p:cNvSpPr/>
              <p:nvPr/>
            </p:nvSpPr>
            <p:spPr>
              <a:xfrm>
                <a:off x="5891900" y="2917875"/>
                <a:ext cx="126875" cy="176550"/>
              </a:xfrm>
              <a:custGeom>
                <a:rect b="b" l="l" r="r" t="t"/>
                <a:pathLst>
                  <a:path extrusionOk="0" h="7062" w="5075">
                    <a:moveTo>
                      <a:pt x="1" y="1"/>
                    </a:moveTo>
                    <a:lnTo>
                      <a:pt x="1" y="1"/>
                    </a:lnTo>
                    <a:cubicBezTo>
                      <a:pt x="297" y="2072"/>
                      <a:pt x="790" y="4143"/>
                      <a:pt x="1381" y="6115"/>
                    </a:cubicBezTo>
                    <a:cubicBezTo>
                      <a:pt x="1732" y="6784"/>
                      <a:pt x="2278" y="7062"/>
                      <a:pt x="2820" y="7062"/>
                    </a:cubicBezTo>
                    <a:cubicBezTo>
                      <a:pt x="3955" y="7062"/>
                      <a:pt x="5074" y="5841"/>
                      <a:pt x="4340" y="4439"/>
                    </a:cubicBezTo>
                    <a:cubicBezTo>
                      <a:pt x="2959" y="2861"/>
                      <a:pt x="1480" y="1382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g316c08ac72d_0_951"/>
              <p:cNvSpPr/>
              <p:nvPr/>
            </p:nvSpPr>
            <p:spPr>
              <a:xfrm>
                <a:off x="5788375" y="2873500"/>
                <a:ext cx="95150" cy="204350"/>
              </a:xfrm>
              <a:custGeom>
                <a:rect b="b" l="l" r="r" t="t"/>
                <a:pathLst>
                  <a:path extrusionOk="0" h="8174" w="3806">
                    <a:moveTo>
                      <a:pt x="493" y="1"/>
                    </a:moveTo>
                    <a:cubicBezTo>
                      <a:pt x="197" y="2368"/>
                      <a:pt x="0" y="4636"/>
                      <a:pt x="0" y="7002"/>
                    </a:cubicBezTo>
                    <a:lnTo>
                      <a:pt x="99" y="7002"/>
                    </a:lnTo>
                    <a:cubicBezTo>
                      <a:pt x="423" y="7813"/>
                      <a:pt x="1114" y="8174"/>
                      <a:pt x="1808" y="8174"/>
                    </a:cubicBezTo>
                    <a:cubicBezTo>
                      <a:pt x="2803" y="8174"/>
                      <a:pt x="3806" y="7433"/>
                      <a:pt x="3747" y="6214"/>
                    </a:cubicBezTo>
                    <a:cubicBezTo>
                      <a:pt x="2761" y="4044"/>
                      <a:pt x="1677" y="1973"/>
                      <a:pt x="4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g316c08ac72d_0_951"/>
              <p:cNvSpPr/>
              <p:nvPr/>
            </p:nvSpPr>
            <p:spPr>
              <a:xfrm>
                <a:off x="5386525" y="2710800"/>
                <a:ext cx="88125" cy="186850"/>
              </a:xfrm>
              <a:custGeom>
                <a:rect b="b" l="l" r="r" t="t"/>
                <a:pathLst>
                  <a:path extrusionOk="0" h="7474" w="3525">
                    <a:moveTo>
                      <a:pt x="987" y="1"/>
                    </a:moveTo>
                    <a:cubicBezTo>
                      <a:pt x="494" y="1874"/>
                      <a:pt x="198" y="3846"/>
                      <a:pt x="1" y="5917"/>
                    </a:cubicBezTo>
                    <a:cubicBezTo>
                      <a:pt x="45" y="6989"/>
                      <a:pt x="817" y="7474"/>
                      <a:pt x="1603" y="7474"/>
                    </a:cubicBezTo>
                    <a:cubicBezTo>
                      <a:pt x="2554" y="7474"/>
                      <a:pt x="3525" y="6764"/>
                      <a:pt x="3255" y="5523"/>
                    </a:cubicBezTo>
                    <a:cubicBezTo>
                      <a:pt x="2663" y="3551"/>
                      <a:pt x="1874" y="1776"/>
                      <a:pt x="9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g316c08ac72d_0_951"/>
              <p:cNvSpPr/>
              <p:nvPr/>
            </p:nvSpPr>
            <p:spPr>
              <a:xfrm>
                <a:off x="5396375" y="2569975"/>
                <a:ext cx="166400" cy="138375"/>
              </a:xfrm>
              <a:custGeom>
                <a:rect b="b" l="l" r="r" t="t"/>
                <a:pathLst>
                  <a:path extrusionOk="0" h="5535" w="6656">
                    <a:moveTo>
                      <a:pt x="4222" y="0"/>
                    </a:moveTo>
                    <a:cubicBezTo>
                      <a:pt x="3871" y="0"/>
                      <a:pt x="3503" y="121"/>
                      <a:pt x="3157" y="407"/>
                    </a:cubicBezTo>
                    <a:cubicBezTo>
                      <a:pt x="2072" y="2084"/>
                      <a:pt x="987" y="3760"/>
                      <a:pt x="1" y="5535"/>
                    </a:cubicBezTo>
                    <a:cubicBezTo>
                      <a:pt x="1875" y="4746"/>
                      <a:pt x="3650" y="3859"/>
                      <a:pt x="5326" y="2872"/>
                    </a:cubicBezTo>
                    <a:cubicBezTo>
                      <a:pt x="6655" y="1778"/>
                      <a:pt x="5566" y="0"/>
                      <a:pt x="42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g316c08ac72d_0_951"/>
              <p:cNvSpPr/>
              <p:nvPr/>
            </p:nvSpPr>
            <p:spPr>
              <a:xfrm>
                <a:off x="5246000" y="2544025"/>
                <a:ext cx="191725" cy="110100"/>
              </a:xfrm>
              <a:custGeom>
                <a:rect b="b" l="l" r="r" t="t"/>
                <a:pathLst>
                  <a:path extrusionOk="0" h="4404" w="7669">
                    <a:moveTo>
                      <a:pt x="5218" y="0"/>
                    </a:moveTo>
                    <a:cubicBezTo>
                      <a:pt x="4941" y="0"/>
                      <a:pt x="4644" y="79"/>
                      <a:pt x="4340" y="262"/>
                    </a:cubicBezTo>
                    <a:cubicBezTo>
                      <a:pt x="2860" y="1544"/>
                      <a:pt x="1381" y="2924"/>
                      <a:pt x="1" y="4404"/>
                    </a:cubicBezTo>
                    <a:cubicBezTo>
                      <a:pt x="1973" y="4108"/>
                      <a:pt x="3945" y="3713"/>
                      <a:pt x="5917" y="3220"/>
                    </a:cubicBezTo>
                    <a:cubicBezTo>
                      <a:pt x="7669" y="2386"/>
                      <a:pt x="6740" y="0"/>
                      <a:pt x="52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g316c08ac72d_0_951"/>
              <p:cNvSpPr/>
              <p:nvPr/>
            </p:nvSpPr>
            <p:spPr>
              <a:xfrm>
                <a:off x="5206550" y="2644250"/>
                <a:ext cx="115225" cy="176425"/>
              </a:xfrm>
              <a:custGeom>
                <a:rect b="b" l="l" r="r" t="t"/>
                <a:pathLst>
                  <a:path extrusionOk="0" h="7057" w="4609">
                    <a:moveTo>
                      <a:pt x="1" y="0"/>
                    </a:moveTo>
                    <a:lnTo>
                      <a:pt x="1" y="0"/>
                    </a:lnTo>
                    <a:cubicBezTo>
                      <a:pt x="198" y="1972"/>
                      <a:pt x="494" y="3945"/>
                      <a:pt x="888" y="5917"/>
                    </a:cubicBezTo>
                    <a:cubicBezTo>
                      <a:pt x="1169" y="6724"/>
                      <a:pt x="1775" y="7057"/>
                      <a:pt x="2385" y="7057"/>
                    </a:cubicBezTo>
                    <a:cubicBezTo>
                      <a:pt x="3490" y="7057"/>
                      <a:pt x="4609" y="5968"/>
                      <a:pt x="3847" y="4635"/>
                    </a:cubicBezTo>
                    <a:cubicBezTo>
                      <a:pt x="2663" y="2958"/>
                      <a:pt x="1381" y="14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g316c08ac72d_0_951"/>
              <p:cNvSpPr/>
              <p:nvPr/>
            </p:nvSpPr>
            <p:spPr>
              <a:xfrm>
                <a:off x="5083300" y="2502675"/>
                <a:ext cx="189050" cy="102150"/>
              </a:xfrm>
              <a:custGeom>
                <a:rect b="b" l="l" r="r" t="t"/>
                <a:pathLst>
                  <a:path extrusionOk="0" h="4086" w="7562">
                    <a:moveTo>
                      <a:pt x="5197" y="1"/>
                    </a:moveTo>
                    <a:cubicBezTo>
                      <a:pt x="4987" y="1"/>
                      <a:pt x="4766" y="44"/>
                      <a:pt x="4536" y="141"/>
                    </a:cubicBezTo>
                    <a:cubicBezTo>
                      <a:pt x="2959" y="1324"/>
                      <a:pt x="1479" y="2705"/>
                      <a:pt x="0" y="4085"/>
                    </a:cubicBezTo>
                    <a:cubicBezTo>
                      <a:pt x="1973" y="3888"/>
                      <a:pt x="3945" y="3592"/>
                      <a:pt x="5917" y="3099"/>
                    </a:cubicBezTo>
                    <a:cubicBezTo>
                      <a:pt x="7561" y="2234"/>
                      <a:pt x="6699" y="1"/>
                      <a:pt x="5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g316c08ac72d_0_951"/>
              <p:cNvSpPr/>
              <p:nvPr/>
            </p:nvSpPr>
            <p:spPr>
              <a:xfrm>
                <a:off x="5038925" y="2594925"/>
                <a:ext cx="87300" cy="176350"/>
              </a:xfrm>
              <a:custGeom>
                <a:rect b="b" l="l" r="r" t="t"/>
                <a:pathLst>
                  <a:path extrusionOk="0" h="7054" w="3492">
                    <a:moveTo>
                      <a:pt x="99" y="1"/>
                    </a:moveTo>
                    <a:cubicBezTo>
                      <a:pt x="0" y="1973"/>
                      <a:pt x="0" y="3945"/>
                      <a:pt x="99" y="5918"/>
                    </a:cubicBezTo>
                    <a:cubicBezTo>
                      <a:pt x="375" y="6706"/>
                      <a:pt x="998" y="7054"/>
                      <a:pt x="1621" y="7054"/>
                    </a:cubicBezTo>
                    <a:cubicBezTo>
                      <a:pt x="2556" y="7054"/>
                      <a:pt x="3491" y="6273"/>
                      <a:pt x="3254" y="5030"/>
                    </a:cubicBezTo>
                    <a:cubicBezTo>
                      <a:pt x="2268" y="3354"/>
                      <a:pt x="1282" y="1579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g316c08ac72d_0_951"/>
              <p:cNvSpPr/>
              <p:nvPr/>
            </p:nvSpPr>
            <p:spPr>
              <a:xfrm>
                <a:off x="5507325" y="2760100"/>
                <a:ext cx="101400" cy="219325"/>
              </a:xfrm>
              <a:custGeom>
                <a:rect b="b" l="l" r="r" t="t"/>
                <a:pathLst>
                  <a:path extrusionOk="0" h="8773" w="4056">
                    <a:moveTo>
                      <a:pt x="1381" y="1"/>
                    </a:moveTo>
                    <a:cubicBezTo>
                      <a:pt x="789" y="2170"/>
                      <a:pt x="296" y="4537"/>
                      <a:pt x="0" y="6805"/>
                    </a:cubicBezTo>
                    <a:cubicBezTo>
                      <a:pt x="0" y="8148"/>
                      <a:pt x="935" y="8773"/>
                      <a:pt x="1886" y="8773"/>
                    </a:cubicBezTo>
                    <a:cubicBezTo>
                      <a:pt x="2960" y="8773"/>
                      <a:pt x="4056" y="7974"/>
                      <a:pt x="3846" y="6509"/>
                    </a:cubicBezTo>
                    <a:cubicBezTo>
                      <a:pt x="3156" y="4340"/>
                      <a:pt x="2269" y="2072"/>
                      <a:pt x="1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g316c08ac72d_0_951"/>
              <p:cNvSpPr/>
              <p:nvPr/>
            </p:nvSpPr>
            <p:spPr>
              <a:xfrm>
                <a:off x="5507325" y="2625475"/>
                <a:ext cx="213625" cy="122325"/>
              </a:xfrm>
              <a:custGeom>
                <a:rect b="b" l="l" r="r" t="t"/>
                <a:pathLst>
                  <a:path extrusionOk="0" h="4893" w="8545">
                    <a:moveTo>
                      <a:pt x="5897" y="0"/>
                    </a:moveTo>
                    <a:cubicBezTo>
                      <a:pt x="5655" y="0"/>
                      <a:pt x="5397" y="50"/>
                      <a:pt x="5128" y="159"/>
                    </a:cubicBezTo>
                    <a:cubicBezTo>
                      <a:pt x="3353" y="1639"/>
                      <a:pt x="1578" y="3216"/>
                      <a:pt x="0" y="4893"/>
                    </a:cubicBezTo>
                    <a:cubicBezTo>
                      <a:pt x="2269" y="4597"/>
                      <a:pt x="4635" y="4104"/>
                      <a:pt x="6903" y="3512"/>
                    </a:cubicBezTo>
                    <a:cubicBezTo>
                      <a:pt x="8545" y="2475"/>
                      <a:pt x="7613" y="0"/>
                      <a:pt x="58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g316c08ac72d_0_951"/>
              <p:cNvSpPr/>
              <p:nvPr/>
            </p:nvSpPr>
            <p:spPr>
              <a:xfrm>
                <a:off x="5641625" y="2831600"/>
                <a:ext cx="101125" cy="218225"/>
              </a:xfrm>
              <a:custGeom>
                <a:rect b="b" l="l" r="r" t="t"/>
                <a:pathLst>
                  <a:path extrusionOk="0" h="8729" w="4045">
                    <a:moveTo>
                      <a:pt x="2222" y="1"/>
                    </a:moveTo>
                    <a:cubicBezTo>
                      <a:pt x="1433" y="2170"/>
                      <a:pt x="742" y="4339"/>
                      <a:pt x="151" y="6608"/>
                    </a:cubicBezTo>
                    <a:cubicBezTo>
                      <a:pt x="0" y="8013"/>
                      <a:pt x="1025" y="8728"/>
                      <a:pt x="2054" y="8728"/>
                    </a:cubicBezTo>
                    <a:cubicBezTo>
                      <a:pt x="3047" y="8728"/>
                      <a:pt x="4045" y="8062"/>
                      <a:pt x="3997" y="6706"/>
                    </a:cubicBezTo>
                    <a:cubicBezTo>
                      <a:pt x="3504" y="4438"/>
                      <a:pt x="2912" y="2170"/>
                      <a:pt x="2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g316c08ac72d_0_951"/>
              <p:cNvSpPr/>
              <p:nvPr/>
            </p:nvSpPr>
            <p:spPr>
              <a:xfrm>
                <a:off x="5687300" y="2656575"/>
                <a:ext cx="183675" cy="162725"/>
              </a:xfrm>
              <a:custGeom>
                <a:rect b="b" l="l" r="r" t="t"/>
                <a:pathLst>
                  <a:path extrusionOk="0" h="6509" w="7347">
                    <a:moveTo>
                      <a:pt x="4707" y="1"/>
                    </a:moveTo>
                    <a:cubicBezTo>
                      <a:pt x="4296" y="1"/>
                      <a:pt x="3862" y="148"/>
                      <a:pt x="3452" y="493"/>
                    </a:cubicBezTo>
                    <a:cubicBezTo>
                      <a:pt x="2170" y="2465"/>
                      <a:pt x="986" y="4438"/>
                      <a:pt x="0" y="6509"/>
                    </a:cubicBezTo>
                    <a:cubicBezTo>
                      <a:pt x="2071" y="5522"/>
                      <a:pt x="4142" y="4438"/>
                      <a:pt x="6114" y="3254"/>
                    </a:cubicBezTo>
                    <a:cubicBezTo>
                      <a:pt x="7346" y="1868"/>
                      <a:pt x="6173" y="1"/>
                      <a:pt x="47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g316c08ac72d_0_951"/>
              <p:cNvSpPr/>
              <p:nvPr/>
            </p:nvSpPr>
            <p:spPr>
              <a:xfrm>
                <a:off x="5780975" y="2784300"/>
                <a:ext cx="229375" cy="94175"/>
              </a:xfrm>
              <a:custGeom>
                <a:rect b="b" l="l" r="r" t="t"/>
                <a:pathLst>
                  <a:path extrusionOk="0" h="3767" w="9175">
                    <a:moveTo>
                      <a:pt x="6589" y="1"/>
                    </a:moveTo>
                    <a:cubicBezTo>
                      <a:pt x="6500" y="1"/>
                      <a:pt x="6407" y="7"/>
                      <a:pt x="6312" y="19"/>
                    </a:cubicBezTo>
                    <a:cubicBezTo>
                      <a:pt x="4142" y="906"/>
                      <a:pt x="2071" y="1991"/>
                      <a:pt x="0" y="3175"/>
                    </a:cubicBezTo>
                    <a:cubicBezTo>
                      <a:pt x="2367" y="3470"/>
                      <a:pt x="4635" y="3668"/>
                      <a:pt x="7002" y="3766"/>
                    </a:cubicBezTo>
                    <a:cubicBezTo>
                      <a:pt x="9174" y="3105"/>
                      <a:pt x="8632" y="1"/>
                      <a:pt x="6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7" name="Google Shape;1517;g316c08ac72d_0_951"/>
            <p:cNvSpPr/>
            <p:nvPr/>
          </p:nvSpPr>
          <p:spPr>
            <a:xfrm rot="6303575">
              <a:off x="7514289" y="808448"/>
              <a:ext cx="895969" cy="877943"/>
            </a:xfrm>
            <a:custGeom>
              <a:rect b="b" l="l" r="r" t="t"/>
              <a:pathLst>
                <a:path extrusionOk="0" h="27769" w="28286">
                  <a:moveTo>
                    <a:pt x="16161" y="1"/>
                  </a:moveTo>
                  <a:cubicBezTo>
                    <a:pt x="16026" y="1"/>
                    <a:pt x="15893" y="34"/>
                    <a:pt x="15761" y="104"/>
                  </a:cubicBezTo>
                  <a:cubicBezTo>
                    <a:pt x="13296" y="1385"/>
                    <a:pt x="16254" y="7006"/>
                    <a:pt x="20297" y="14205"/>
                  </a:cubicBezTo>
                  <a:cubicBezTo>
                    <a:pt x="16000" y="7329"/>
                    <a:pt x="11207" y="3424"/>
                    <a:pt x="8617" y="3424"/>
                  </a:cubicBezTo>
                  <a:cubicBezTo>
                    <a:pt x="7938" y="3424"/>
                    <a:pt x="7411" y="3692"/>
                    <a:pt x="7084" y="4245"/>
                  </a:cubicBezTo>
                  <a:cubicBezTo>
                    <a:pt x="5309" y="7105"/>
                    <a:pt x="9056" y="10063"/>
                    <a:pt x="19410" y="15586"/>
                  </a:cubicBezTo>
                  <a:cubicBezTo>
                    <a:pt x="15122" y="14261"/>
                    <a:pt x="8534" y="12413"/>
                    <a:pt x="4291" y="12413"/>
                  </a:cubicBezTo>
                  <a:cubicBezTo>
                    <a:pt x="1899" y="12413"/>
                    <a:pt x="252" y="13000"/>
                    <a:pt x="181" y="14599"/>
                  </a:cubicBezTo>
                  <a:cubicBezTo>
                    <a:pt x="0" y="17123"/>
                    <a:pt x="4471" y="17816"/>
                    <a:pt x="9642" y="17816"/>
                  </a:cubicBezTo>
                  <a:cubicBezTo>
                    <a:pt x="12957" y="17816"/>
                    <a:pt x="16560" y="17532"/>
                    <a:pt x="19410" y="17262"/>
                  </a:cubicBezTo>
                  <a:lnTo>
                    <a:pt x="19410" y="17262"/>
                  </a:lnTo>
                  <a:cubicBezTo>
                    <a:pt x="17043" y="17755"/>
                    <a:pt x="4421" y="21305"/>
                    <a:pt x="5999" y="24954"/>
                  </a:cubicBezTo>
                  <a:cubicBezTo>
                    <a:pt x="6310" y="25600"/>
                    <a:pt x="6930" y="25880"/>
                    <a:pt x="7751" y="25880"/>
                  </a:cubicBezTo>
                  <a:cubicBezTo>
                    <a:pt x="10314" y="25880"/>
                    <a:pt x="14843" y="23156"/>
                    <a:pt x="18128" y="20319"/>
                  </a:cubicBezTo>
                  <a:lnTo>
                    <a:pt x="18128" y="20319"/>
                  </a:lnTo>
                  <a:cubicBezTo>
                    <a:pt x="16057" y="23475"/>
                    <a:pt x="14282" y="27320"/>
                    <a:pt x="15663" y="27715"/>
                  </a:cubicBezTo>
                  <a:cubicBezTo>
                    <a:pt x="15766" y="27751"/>
                    <a:pt x="15871" y="27768"/>
                    <a:pt x="15977" y="27768"/>
                  </a:cubicBezTo>
                  <a:cubicBezTo>
                    <a:pt x="18204" y="27768"/>
                    <a:pt x="21010" y="20153"/>
                    <a:pt x="21481" y="16670"/>
                  </a:cubicBezTo>
                  <a:lnTo>
                    <a:pt x="21579" y="16473"/>
                  </a:lnTo>
                  <a:cubicBezTo>
                    <a:pt x="23185" y="17487"/>
                    <a:pt x="25009" y="17995"/>
                    <a:pt x="26863" y="17995"/>
                  </a:cubicBezTo>
                  <a:cubicBezTo>
                    <a:pt x="27172" y="17995"/>
                    <a:pt x="27482" y="17980"/>
                    <a:pt x="27792" y="17952"/>
                  </a:cubicBezTo>
                  <a:cubicBezTo>
                    <a:pt x="28186" y="17459"/>
                    <a:pt x="28285" y="16769"/>
                    <a:pt x="28088" y="16177"/>
                  </a:cubicBezTo>
                  <a:lnTo>
                    <a:pt x="28088" y="16177"/>
                  </a:lnTo>
                  <a:cubicBezTo>
                    <a:pt x="27253" y="16376"/>
                    <a:pt x="26386" y="16479"/>
                    <a:pt x="25513" y="16479"/>
                  </a:cubicBezTo>
                  <a:cubicBezTo>
                    <a:pt x="24220" y="16479"/>
                    <a:pt x="22914" y="16254"/>
                    <a:pt x="21678" y="15783"/>
                  </a:cubicBezTo>
                  <a:cubicBezTo>
                    <a:pt x="23354" y="12331"/>
                    <a:pt x="25425" y="3949"/>
                    <a:pt x="23157" y="3358"/>
                  </a:cubicBezTo>
                  <a:cubicBezTo>
                    <a:pt x="23091" y="3340"/>
                    <a:pt x="23027" y="3332"/>
                    <a:pt x="22964" y="3332"/>
                  </a:cubicBezTo>
                  <a:cubicBezTo>
                    <a:pt x="21618" y="3332"/>
                    <a:pt x="20988" y="7272"/>
                    <a:pt x="20988" y="10852"/>
                  </a:cubicBezTo>
                  <a:cubicBezTo>
                    <a:pt x="19888" y="5810"/>
                    <a:pt x="17935" y="1"/>
                    <a:pt x="16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8" name="Google Shape;1518;g316c08ac72d_0_951"/>
            <p:cNvGrpSpPr/>
            <p:nvPr/>
          </p:nvGrpSpPr>
          <p:grpSpPr>
            <a:xfrm rot="-2372953">
              <a:off x="8095410" y="1932536"/>
              <a:ext cx="709223" cy="380504"/>
              <a:chOff x="5095625" y="2067725"/>
              <a:chExt cx="1015725" cy="544725"/>
            </a:xfrm>
          </p:grpSpPr>
          <p:sp>
            <p:nvSpPr>
              <p:cNvPr id="1519" name="Google Shape;1519;g316c08ac72d_0_951"/>
              <p:cNvSpPr/>
              <p:nvPr/>
            </p:nvSpPr>
            <p:spPr>
              <a:xfrm>
                <a:off x="5199175" y="2067725"/>
                <a:ext cx="912175" cy="544725"/>
              </a:xfrm>
              <a:custGeom>
                <a:rect b="b" l="l" r="r" t="t"/>
                <a:pathLst>
                  <a:path extrusionOk="0" h="21789" w="36487">
                    <a:moveTo>
                      <a:pt x="13026" y="1"/>
                    </a:moveTo>
                    <a:cubicBezTo>
                      <a:pt x="10088" y="1"/>
                      <a:pt x="7206" y="1162"/>
                      <a:pt x="5029" y="3339"/>
                    </a:cubicBezTo>
                    <a:cubicBezTo>
                      <a:pt x="3451" y="4917"/>
                      <a:pt x="1775" y="6396"/>
                      <a:pt x="0" y="7776"/>
                    </a:cubicBezTo>
                    <a:cubicBezTo>
                      <a:pt x="1381" y="11030"/>
                      <a:pt x="1775" y="14679"/>
                      <a:pt x="2663" y="16454"/>
                    </a:cubicBezTo>
                    <a:cubicBezTo>
                      <a:pt x="4232" y="19341"/>
                      <a:pt x="7598" y="21789"/>
                      <a:pt x="12787" y="21789"/>
                    </a:cubicBezTo>
                    <a:cubicBezTo>
                      <a:pt x="15752" y="21789"/>
                      <a:pt x="19311" y="20990"/>
                      <a:pt x="23470" y="19018"/>
                    </a:cubicBezTo>
                    <a:cubicBezTo>
                      <a:pt x="28711" y="16561"/>
                      <a:pt x="32457" y="14852"/>
                      <a:pt x="35044" y="14852"/>
                    </a:cubicBezTo>
                    <a:cubicBezTo>
                      <a:pt x="35572" y="14852"/>
                      <a:pt x="36052" y="14923"/>
                      <a:pt x="36486" y="15074"/>
                    </a:cubicBezTo>
                    <a:cubicBezTo>
                      <a:pt x="31063" y="7875"/>
                      <a:pt x="23272" y="3536"/>
                      <a:pt x="17356" y="873"/>
                    </a:cubicBezTo>
                    <a:cubicBezTo>
                      <a:pt x="15951" y="286"/>
                      <a:pt x="14482" y="1"/>
                      <a:pt x="130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g316c08ac72d_0_951"/>
              <p:cNvSpPr/>
              <p:nvPr/>
            </p:nvSpPr>
            <p:spPr>
              <a:xfrm>
                <a:off x="5199175" y="2262125"/>
                <a:ext cx="912175" cy="350200"/>
              </a:xfrm>
              <a:custGeom>
                <a:rect b="b" l="l" r="r" t="t"/>
                <a:pathLst>
                  <a:path extrusionOk="0" h="14008" w="36487">
                    <a:moveTo>
                      <a:pt x="0" y="0"/>
                    </a:moveTo>
                    <a:lnTo>
                      <a:pt x="0" y="0"/>
                    </a:lnTo>
                    <a:cubicBezTo>
                      <a:pt x="1479" y="3254"/>
                      <a:pt x="1775" y="6903"/>
                      <a:pt x="2663" y="8579"/>
                    </a:cubicBezTo>
                    <a:cubicBezTo>
                      <a:pt x="4234" y="11534"/>
                      <a:pt x="7609" y="14008"/>
                      <a:pt x="12813" y="14008"/>
                    </a:cubicBezTo>
                    <a:cubicBezTo>
                      <a:pt x="15772" y="14008"/>
                      <a:pt x="19323" y="13208"/>
                      <a:pt x="23470" y="11242"/>
                    </a:cubicBezTo>
                    <a:cubicBezTo>
                      <a:pt x="28683" y="8759"/>
                      <a:pt x="32438" y="7110"/>
                      <a:pt x="35085" y="7110"/>
                    </a:cubicBezTo>
                    <a:cubicBezTo>
                      <a:pt x="35592" y="7110"/>
                      <a:pt x="36058" y="7171"/>
                      <a:pt x="36486" y="7298"/>
                    </a:cubicBezTo>
                    <a:cubicBezTo>
                      <a:pt x="34021" y="5917"/>
                      <a:pt x="31457" y="5029"/>
                      <a:pt x="28795" y="4536"/>
                    </a:cubicBezTo>
                    <a:cubicBezTo>
                      <a:pt x="26625" y="4043"/>
                      <a:pt x="9171" y="78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g316c08ac72d_0_951"/>
              <p:cNvSpPr/>
              <p:nvPr/>
            </p:nvSpPr>
            <p:spPr>
              <a:xfrm>
                <a:off x="5095625" y="2249800"/>
                <a:ext cx="875200" cy="140550"/>
              </a:xfrm>
              <a:custGeom>
                <a:rect b="b" l="l" r="r" t="t"/>
                <a:pathLst>
                  <a:path extrusionOk="0" h="5622" w="35008">
                    <a:moveTo>
                      <a:pt x="296" y="0"/>
                    </a:moveTo>
                    <a:cubicBezTo>
                      <a:pt x="198" y="0"/>
                      <a:pt x="0" y="99"/>
                      <a:pt x="0" y="197"/>
                    </a:cubicBezTo>
                    <a:cubicBezTo>
                      <a:pt x="0" y="296"/>
                      <a:pt x="99" y="395"/>
                      <a:pt x="296" y="395"/>
                    </a:cubicBezTo>
                    <a:cubicBezTo>
                      <a:pt x="11834" y="1282"/>
                      <a:pt x="23371" y="3057"/>
                      <a:pt x="34613" y="5621"/>
                    </a:cubicBezTo>
                    <a:lnTo>
                      <a:pt x="34810" y="5621"/>
                    </a:lnTo>
                    <a:cubicBezTo>
                      <a:pt x="35007" y="5522"/>
                      <a:pt x="35007" y="5227"/>
                      <a:pt x="34810" y="5128"/>
                    </a:cubicBezTo>
                    <a:cubicBezTo>
                      <a:pt x="23470" y="2564"/>
                      <a:pt x="11932" y="789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g316c08ac72d_0_951"/>
              <p:cNvSpPr/>
              <p:nvPr/>
            </p:nvSpPr>
            <p:spPr>
              <a:xfrm>
                <a:off x="5825350" y="2278875"/>
                <a:ext cx="83175" cy="187900"/>
              </a:xfrm>
              <a:custGeom>
                <a:rect b="b" l="l" r="r" t="t"/>
                <a:pathLst>
                  <a:path extrusionOk="0" h="7516" w="3327">
                    <a:moveTo>
                      <a:pt x="2975" y="1"/>
                    </a:moveTo>
                    <a:cubicBezTo>
                      <a:pt x="2939" y="1"/>
                      <a:pt x="2901" y="7"/>
                      <a:pt x="2860" y="21"/>
                    </a:cubicBezTo>
                    <a:cubicBezTo>
                      <a:pt x="1775" y="809"/>
                      <a:pt x="789" y="1796"/>
                      <a:pt x="0" y="2880"/>
                    </a:cubicBezTo>
                    <a:cubicBezTo>
                      <a:pt x="395" y="4458"/>
                      <a:pt x="888" y="5937"/>
                      <a:pt x="1578" y="7416"/>
                    </a:cubicBezTo>
                    <a:cubicBezTo>
                      <a:pt x="1578" y="7416"/>
                      <a:pt x="1677" y="7515"/>
                      <a:pt x="1775" y="7515"/>
                    </a:cubicBezTo>
                    <a:lnTo>
                      <a:pt x="1874" y="7515"/>
                    </a:lnTo>
                    <a:cubicBezTo>
                      <a:pt x="1973" y="7515"/>
                      <a:pt x="1973" y="7416"/>
                      <a:pt x="1973" y="7219"/>
                    </a:cubicBezTo>
                    <a:cubicBezTo>
                      <a:pt x="1282" y="5937"/>
                      <a:pt x="789" y="4458"/>
                      <a:pt x="395" y="3078"/>
                    </a:cubicBezTo>
                    <a:cubicBezTo>
                      <a:pt x="1184" y="2091"/>
                      <a:pt x="2170" y="1204"/>
                      <a:pt x="3156" y="415"/>
                    </a:cubicBezTo>
                    <a:cubicBezTo>
                      <a:pt x="3326" y="245"/>
                      <a:pt x="3202" y="1"/>
                      <a:pt x="29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g316c08ac72d_0_951"/>
              <p:cNvSpPr/>
              <p:nvPr/>
            </p:nvSpPr>
            <p:spPr>
              <a:xfrm>
                <a:off x="5660175" y="2209850"/>
                <a:ext cx="122950" cy="293900"/>
              </a:xfrm>
              <a:custGeom>
                <a:rect b="b" l="l" r="r" t="t"/>
                <a:pathLst>
                  <a:path extrusionOk="0" h="11756" w="4918">
                    <a:moveTo>
                      <a:pt x="4617" y="1"/>
                    </a:moveTo>
                    <a:cubicBezTo>
                      <a:pt x="4590" y="1"/>
                      <a:pt x="4563" y="7"/>
                      <a:pt x="4537" y="20"/>
                    </a:cubicBezTo>
                    <a:cubicBezTo>
                      <a:pt x="2762" y="1302"/>
                      <a:pt x="1282" y="2782"/>
                      <a:pt x="0" y="4557"/>
                    </a:cubicBezTo>
                    <a:cubicBezTo>
                      <a:pt x="0" y="6134"/>
                      <a:pt x="2367" y="11361"/>
                      <a:pt x="2466" y="11558"/>
                    </a:cubicBezTo>
                    <a:cubicBezTo>
                      <a:pt x="2466" y="11657"/>
                      <a:pt x="2564" y="11755"/>
                      <a:pt x="2663" y="11755"/>
                    </a:cubicBezTo>
                    <a:lnTo>
                      <a:pt x="2762" y="11755"/>
                    </a:lnTo>
                    <a:cubicBezTo>
                      <a:pt x="2860" y="11657"/>
                      <a:pt x="2959" y="11558"/>
                      <a:pt x="2860" y="11459"/>
                    </a:cubicBezTo>
                    <a:cubicBezTo>
                      <a:pt x="2860" y="11361"/>
                      <a:pt x="493" y="6233"/>
                      <a:pt x="395" y="4655"/>
                    </a:cubicBezTo>
                    <a:cubicBezTo>
                      <a:pt x="1677" y="3077"/>
                      <a:pt x="3156" y="1598"/>
                      <a:pt x="4832" y="415"/>
                    </a:cubicBezTo>
                    <a:cubicBezTo>
                      <a:pt x="4918" y="245"/>
                      <a:pt x="4782" y="1"/>
                      <a:pt x="4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g316c08ac72d_0_951"/>
              <p:cNvSpPr/>
              <p:nvPr/>
            </p:nvSpPr>
            <p:spPr>
              <a:xfrm>
                <a:off x="5285450" y="2129825"/>
                <a:ext cx="151725" cy="393650"/>
              </a:xfrm>
              <a:custGeom>
                <a:rect b="b" l="l" r="r" t="t"/>
                <a:pathLst>
                  <a:path extrusionOk="0" h="15746" w="6069">
                    <a:moveTo>
                      <a:pt x="5808" y="1"/>
                    </a:moveTo>
                    <a:cubicBezTo>
                      <a:pt x="5754" y="1"/>
                      <a:pt x="5690" y="20"/>
                      <a:pt x="5621" y="66"/>
                    </a:cubicBezTo>
                    <a:cubicBezTo>
                      <a:pt x="3550" y="1742"/>
                      <a:pt x="1677" y="3616"/>
                      <a:pt x="0" y="5687"/>
                    </a:cubicBezTo>
                    <a:cubicBezTo>
                      <a:pt x="99" y="7166"/>
                      <a:pt x="2860" y="15252"/>
                      <a:pt x="2959" y="15548"/>
                    </a:cubicBezTo>
                    <a:cubicBezTo>
                      <a:pt x="3057" y="15646"/>
                      <a:pt x="3057" y="15745"/>
                      <a:pt x="3255" y="15745"/>
                    </a:cubicBezTo>
                    <a:lnTo>
                      <a:pt x="3255" y="15646"/>
                    </a:lnTo>
                    <a:cubicBezTo>
                      <a:pt x="3353" y="15646"/>
                      <a:pt x="3452" y="15449"/>
                      <a:pt x="3452" y="15351"/>
                    </a:cubicBezTo>
                    <a:cubicBezTo>
                      <a:pt x="3452" y="15351"/>
                      <a:pt x="592" y="7264"/>
                      <a:pt x="494" y="5687"/>
                    </a:cubicBezTo>
                    <a:cubicBezTo>
                      <a:pt x="2170" y="3714"/>
                      <a:pt x="3945" y="1939"/>
                      <a:pt x="5917" y="362"/>
                    </a:cubicBezTo>
                    <a:cubicBezTo>
                      <a:pt x="6069" y="210"/>
                      <a:pt x="5988" y="1"/>
                      <a:pt x="5808" y="1"/>
                    </a:cubicBezTo>
                    <a:close/>
                  </a:path>
                </a:pathLst>
              </a:custGeom>
              <a:solidFill>
                <a:srgbClr val="2B484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g316c08ac72d_0_951"/>
              <p:cNvSpPr/>
              <p:nvPr/>
            </p:nvSpPr>
            <p:spPr>
              <a:xfrm>
                <a:off x="5455550" y="2128500"/>
                <a:ext cx="171925" cy="431950"/>
              </a:xfrm>
              <a:custGeom>
                <a:rect b="b" l="l" r="r" t="t"/>
                <a:pathLst>
                  <a:path extrusionOk="0" h="17278" w="6877">
                    <a:moveTo>
                      <a:pt x="6495" y="1"/>
                    </a:moveTo>
                    <a:cubicBezTo>
                      <a:pt x="6466" y="1"/>
                      <a:pt x="6437" y="7"/>
                      <a:pt x="6410" y="20"/>
                    </a:cubicBezTo>
                    <a:cubicBezTo>
                      <a:pt x="4044" y="1992"/>
                      <a:pt x="1874" y="4261"/>
                      <a:pt x="1" y="6627"/>
                    </a:cubicBezTo>
                    <a:lnTo>
                      <a:pt x="1" y="6726"/>
                    </a:lnTo>
                    <a:cubicBezTo>
                      <a:pt x="99" y="8797"/>
                      <a:pt x="3551" y="16784"/>
                      <a:pt x="3748" y="17080"/>
                    </a:cubicBezTo>
                    <a:cubicBezTo>
                      <a:pt x="3748" y="17179"/>
                      <a:pt x="3847" y="17277"/>
                      <a:pt x="3945" y="17277"/>
                    </a:cubicBezTo>
                    <a:cubicBezTo>
                      <a:pt x="4044" y="17277"/>
                      <a:pt x="4142" y="17080"/>
                      <a:pt x="4044" y="16981"/>
                    </a:cubicBezTo>
                    <a:cubicBezTo>
                      <a:pt x="4044" y="16883"/>
                      <a:pt x="592" y="8994"/>
                      <a:pt x="494" y="6824"/>
                    </a:cubicBezTo>
                    <a:cubicBezTo>
                      <a:pt x="2269" y="4458"/>
                      <a:pt x="4438" y="2288"/>
                      <a:pt x="6706" y="415"/>
                    </a:cubicBezTo>
                    <a:cubicBezTo>
                      <a:pt x="6877" y="244"/>
                      <a:pt x="6679" y="1"/>
                      <a:pt x="64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6" name="Google Shape;1526;g316c08ac72d_0_951"/>
            <p:cNvGrpSpPr/>
            <p:nvPr/>
          </p:nvGrpSpPr>
          <p:grpSpPr>
            <a:xfrm rot="5581168">
              <a:off x="4541834" y="1814979"/>
              <a:ext cx="507317" cy="670355"/>
              <a:chOff x="1442075" y="2713625"/>
              <a:chExt cx="401850" cy="532175"/>
            </a:xfrm>
          </p:grpSpPr>
          <p:sp>
            <p:nvSpPr>
              <p:cNvPr id="1527" name="Google Shape;1527;g316c08ac72d_0_951"/>
              <p:cNvSpPr/>
              <p:nvPr/>
            </p:nvSpPr>
            <p:spPr>
              <a:xfrm>
                <a:off x="1442075" y="2762575"/>
                <a:ext cx="399400" cy="483225"/>
              </a:xfrm>
              <a:custGeom>
                <a:rect b="b" l="l" r="r" t="t"/>
                <a:pathLst>
                  <a:path extrusionOk="0" h="19329" w="15976">
                    <a:moveTo>
                      <a:pt x="12129" y="0"/>
                    </a:moveTo>
                    <a:cubicBezTo>
                      <a:pt x="10847" y="296"/>
                      <a:pt x="9467" y="395"/>
                      <a:pt x="8086" y="494"/>
                    </a:cubicBezTo>
                    <a:cubicBezTo>
                      <a:pt x="5325" y="592"/>
                      <a:pt x="2959" y="2466"/>
                      <a:pt x="2071" y="5030"/>
                    </a:cubicBezTo>
                    <a:cubicBezTo>
                      <a:pt x="493" y="9664"/>
                      <a:pt x="0" y="14496"/>
                      <a:pt x="690" y="19328"/>
                    </a:cubicBezTo>
                    <a:cubicBezTo>
                      <a:pt x="1381" y="17849"/>
                      <a:pt x="3846" y="16666"/>
                      <a:pt x="7791" y="15088"/>
                    </a:cubicBezTo>
                    <a:cubicBezTo>
                      <a:pt x="14792" y="12130"/>
                      <a:pt x="15975" y="7594"/>
                      <a:pt x="14989" y="4734"/>
                    </a:cubicBezTo>
                    <a:cubicBezTo>
                      <a:pt x="14595" y="3649"/>
                      <a:pt x="13116" y="1973"/>
                      <a:pt x="121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g316c08ac72d_0_951"/>
              <p:cNvSpPr/>
              <p:nvPr/>
            </p:nvSpPr>
            <p:spPr>
              <a:xfrm>
                <a:off x="1461800" y="2762575"/>
                <a:ext cx="382125" cy="483225"/>
              </a:xfrm>
              <a:custGeom>
                <a:rect b="b" l="l" r="r" t="t"/>
                <a:pathLst>
                  <a:path extrusionOk="0" h="19329" w="15285">
                    <a:moveTo>
                      <a:pt x="11340" y="0"/>
                    </a:moveTo>
                    <a:cubicBezTo>
                      <a:pt x="7988" y="4438"/>
                      <a:pt x="2465" y="13609"/>
                      <a:pt x="1775" y="14792"/>
                    </a:cubicBezTo>
                    <a:cubicBezTo>
                      <a:pt x="986" y="16173"/>
                      <a:pt x="296" y="17652"/>
                      <a:pt x="0" y="19328"/>
                    </a:cubicBezTo>
                    <a:cubicBezTo>
                      <a:pt x="690" y="17751"/>
                      <a:pt x="3156" y="16666"/>
                      <a:pt x="7002" y="15088"/>
                    </a:cubicBezTo>
                    <a:cubicBezTo>
                      <a:pt x="14003" y="12130"/>
                      <a:pt x="15285" y="7594"/>
                      <a:pt x="14200" y="4734"/>
                    </a:cubicBezTo>
                    <a:cubicBezTo>
                      <a:pt x="13806" y="3649"/>
                      <a:pt x="12327" y="1973"/>
                      <a:pt x="113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g316c08ac72d_0_951"/>
              <p:cNvSpPr/>
              <p:nvPr/>
            </p:nvSpPr>
            <p:spPr>
              <a:xfrm>
                <a:off x="1491375" y="2713625"/>
                <a:ext cx="297550" cy="443425"/>
              </a:xfrm>
              <a:custGeom>
                <a:rect b="b" l="l" r="r" t="t"/>
                <a:pathLst>
                  <a:path extrusionOk="0" h="17737" w="11902">
                    <a:moveTo>
                      <a:pt x="11713" y="0"/>
                    </a:moveTo>
                    <a:cubicBezTo>
                      <a:pt x="11660" y="0"/>
                      <a:pt x="11599" y="24"/>
                      <a:pt x="11538" y="85"/>
                    </a:cubicBezTo>
                    <a:cubicBezTo>
                      <a:pt x="7298" y="5607"/>
                      <a:pt x="3452" y="11425"/>
                      <a:pt x="0" y="17539"/>
                    </a:cubicBezTo>
                    <a:cubicBezTo>
                      <a:pt x="0" y="17638"/>
                      <a:pt x="0" y="17736"/>
                      <a:pt x="0" y="17736"/>
                    </a:cubicBezTo>
                    <a:lnTo>
                      <a:pt x="99" y="17736"/>
                    </a:lnTo>
                    <a:cubicBezTo>
                      <a:pt x="198" y="17736"/>
                      <a:pt x="198" y="17736"/>
                      <a:pt x="198" y="17638"/>
                    </a:cubicBezTo>
                    <a:cubicBezTo>
                      <a:pt x="3649" y="11524"/>
                      <a:pt x="7495" y="5706"/>
                      <a:pt x="11834" y="183"/>
                    </a:cubicBezTo>
                    <a:cubicBezTo>
                      <a:pt x="11902" y="115"/>
                      <a:pt x="11829" y="0"/>
                      <a:pt x="117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g316c08ac72d_0_951"/>
              <p:cNvSpPr/>
              <p:nvPr/>
            </p:nvSpPr>
            <p:spPr>
              <a:xfrm>
                <a:off x="1469175" y="3078125"/>
                <a:ext cx="101100" cy="69050"/>
              </a:xfrm>
              <a:custGeom>
                <a:rect b="b" l="l" r="r" t="t"/>
                <a:pathLst>
                  <a:path extrusionOk="0" h="2762" w="4044">
                    <a:moveTo>
                      <a:pt x="2663" y="1"/>
                    </a:moveTo>
                    <a:cubicBezTo>
                      <a:pt x="1776" y="1"/>
                      <a:pt x="987" y="1"/>
                      <a:pt x="198" y="198"/>
                    </a:cubicBezTo>
                    <a:cubicBezTo>
                      <a:pt x="100" y="198"/>
                      <a:pt x="1" y="297"/>
                      <a:pt x="1" y="395"/>
                    </a:cubicBezTo>
                    <a:cubicBezTo>
                      <a:pt x="100" y="395"/>
                      <a:pt x="100" y="494"/>
                      <a:pt x="198" y="494"/>
                    </a:cubicBezTo>
                    <a:cubicBezTo>
                      <a:pt x="987" y="297"/>
                      <a:pt x="1677" y="297"/>
                      <a:pt x="2466" y="297"/>
                    </a:cubicBezTo>
                    <a:cubicBezTo>
                      <a:pt x="2959" y="1085"/>
                      <a:pt x="3354" y="1874"/>
                      <a:pt x="3748" y="2663"/>
                    </a:cubicBezTo>
                    <a:cubicBezTo>
                      <a:pt x="3748" y="2762"/>
                      <a:pt x="3748" y="2762"/>
                      <a:pt x="3847" y="2762"/>
                    </a:cubicBezTo>
                    <a:lnTo>
                      <a:pt x="3945" y="2663"/>
                    </a:lnTo>
                    <a:cubicBezTo>
                      <a:pt x="3945" y="2663"/>
                      <a:pt x="4044" y="2565"/>
                      <a:pt x="3945" y="2466"/>
                    </a:cubicBezTo>
                    <a:cubicBezTo>
                      <a:pt x="3650" y="1677"/>
                      <a:pt x="3156" y="790"/>
                      <a:pt x="2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g316c08ac72d_0_951"/>
              <p:cNvSpPr/>
              <p:nvPr/>
            </p:nvSpPr>
            <p:spPr>
              <a:xfrm>
                <a:off x="1488900" y="2993350"/>
                <a:ext cx="152875" cy="104525"/>
              </a:xfrm>
              <a:custGeom>
                <a:rect b="b" l="l" r="r" t="t"/>
                <a:pathLst>
                  <a:path extrusionOk="0" h="4181" w="6115">
                    <a:moveTo>
                      <a:pt x="2915" y="0"/>
                    </a:moveTo>
                    <a:cubicBezTo>
                      <a:pt x="1976" y="0"/>
                      <a:pt x="1038" y="92"/>
                      <a:pt x="99" y="236"/>
                    </a:cubicBezTo>
                    <a:cubicBezTo>
                      <a:pt x="1" y="236"/>
                      <a:pt x="1" y="335"/>
                      <a:pt x="1" y="433"/>
                    </a:cubicBezTo>
                    <a:cubicBezTo>
                      <a:pt x="1" y="532"/>
                      <a:pt x="99" y="532"/>
                      <a:pt x="198" y="532"/>
                    </a:cubicBezTo>
                    <a:cubicBezTo>
                      <a:pt x="1381" y="236"/>
                      <a:pt x="2663" y="236"/>
                      <a:pt x="3847" y="236"/>
                    </a:cubicBezTo>
                    <a:cubicBezTo>
                      <a:pt x="4636" y="1518"/>
                      <a:pt x="5326" y="2800"/>
                      <a:pt x="5918" y="4082"/>
                    </a:cubicBezTo>
                    <a:cubicBezTo>
                      <a:pt x="5918" y="4181"/>
                      <a:pt x="6016" y="4181"/>
                      <a:pt x="6016" y="4181"/>
                    </a:cubicBezTo>
                    <a:cubicBezTo>
                      <a:pt x="6115" y="4082"/>
                      <a:pt x="6115" y="4082"/>
                      <a:pt x="6115" y="3983"/>
                    </a:cubicBezTo>
                    <a:cubicBezTo>
                      <a:pt x="5523" y="2603"/>
                      <a:pt x="4833" y="1222"/>
                      <a:pt x="3945" y="39"/>
                    </a:cubicBezTo>
                    <a:cubicBezTo>
                      <a:pt x="3602" y="13"/>
                      <a:pt x="3258" y="0"/>
                      <a:pt x="29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g316c08ac72d_0_951"/>
              <p:cNvSpPr/>
              <p:nvPr/>
            </p:nvSpPr>
            <p:spPr>
              <a:xfrm>
                <a:off x="1589975" y="2803550"/>
                <a:ext cx="207125" cy="141475"/>
              </a:xfrm>
              <a:custGeom>
                <a:rect b="b" l="l" r="r" t="t"/>
                <a:pathLst>
                  <a:path extrusionOk="0" h="5659" w="8285">
                    <a:moveTo>
                      <a:pt x="3748" y="1"/>
                    </a:moveTo>
                    <a:cubicBezTo>
                      <a:pt x="2565" y="1"/>
                      <a:pt x="1381" y="112"/>
                      <a:pt x="198" y="334"/>
                    </a:cubicBezTo>
                    <a:cubicBezTo>
                      <a:pt x="99" y="334"/>
                      <a:pt x="1" y="334"/>
                      <a:pt x="99" y="432"/>
                    </a:cubicBezTo>
                    <a:cubicBezTo>
                      <a:pt x="99" y="531"/>
                      <a:pt x="99" y="630"/>
                      <a:pt x="198" y="630"/>
                    </a:cubicBezTo>
                    <a:cubicBezTo>
                      <a:pt x="1381" y="408"/>
                      <a:pt x="2565" y="297"/>
                      <a:pt x="3707" y="297"/>
                    </a:cubicBezTo>
                    <a:cubicBezTo>
                      <a:pt x="4087" y="297"/>
                      <a:pt x="4463" y="309"/>
                      <a:pt x="4833" y="334"/>
                    </a:cubicBezTo>
                    <a:cubicBezTo>
                      <a:pt x="6016" y="2010"/>
                      <a:pt x="7101" y="3785"/>
                      <a:pt x="8087" y="5560"/>
                    </a:cubicBezTo>
                    <a:cubicBezTo>
                      <a:pt x="8087" y="5560"/>
                      <a:pt x="8087" y="5659"/>
                      <a:pt x="8186" y="5659"/>
                    </a:cubicBezTo>
                    <a:lnTo>
                      <a:pt x="8284" y="5659"/>
                    </a:lnTo>
                    <a:cubicBezTo>
                      <a:pt x="8284" y="5560"/>
                      <a:pt x="8284" y="5461"/>
                      <a:pt x="8284" y="5461"/>
                    </a:cubicBezTo>
                    <a:cubicBezTo>
                      <a:pt x="7298" y="3588"/>
                      <a:pt x="6213" y="1813"/>
                      <a:pt x="4931" y="38"/>
                    </a:cubicBezTo>
                    <a:cubicBezTo>
                      <a:pt x="4537" y="13"/>
                      <a:pt x="4143" y="1"/>
                      <a:pt x="3748" y="1"/>
                    </a:cubicBezTo>
                    <a:close/>
                  </a:path>
                </a:pathLst>
              </a:custGeom>
              <a:solidFill>
                <a:srgbClr val="3E5D47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g316c08ac72d_0_951"/>
              <p:cNvSpPr/>
              <p:nvPr/>
            </p:nvSpPr>
            <p:spPr>
              <a:xfrm>
                <a:off x="1513550" y="2888200"/>
                <a:ext cx="224375" cy="155450"/>
              </a:xfrm>
              <a:custGeom>
                <a:rect b="b" l="l" r="r" t="t"/>
                <a:pathLst>
                  <a:path extrusionOk="0" h="6218" w="8975">
                    <a:moveTo>
                      <a:pt x="3734" y="1"/>
                    </a:moveTo>
                    <a:cubicBezTo>
                      <a:pt x="2532" y="1"/>
                      <a:pt x="1344" y="109"/>
                      <a:pt x="198" y="300"/>
                    </a:cubicBezTo>
                    <a:cubicBezTo>
                      <a:pt x="100" y="300"/>
                      <a:pt x="1" y="399"/>
                      <a:pt x="100" y="498"/>
                    </a:cubicBezTo>
                    <a:cubicBezTo>
                      <a:pt x="100" y="596"/>
                      <a:pt x="100" y="596"/>
                      <a:pt x="198" y="596"/>
                    </a:cubicBezTo>
                    <a:cubicBezTo>
                      <a:pt x="1344" y="405"/>
                      <a:pt x="2532" y="296"/>
                      <a:pt x="3707" y="296"/>
                    </a:cubicBezTo>
                    <a:cubicBezTo>
                      <a:pt x="4352" y="296"/>
                      <a:pt x="4993" y="329"/>
                      <a:pt x="5622" y="399"/>
                    </a:cubicBezTo>
                    <a:cubicBezTo>
                      <a:pt x="6805" y="2174"/>
                      <a:pt x="7890" y="4048"/>
                      <a:pt x="8679" y="6119"/>
                    </a:cubicBezTo>
                    <a:cubicBezTo>
                      <a:pt x="8679" y="6119"/>
                      <a:pt x="8777" y="6119"/>
                      <a:pt x="8876" y="6217"/>
                    </a:cubicBezTo>
                    <a:cubicBezTo>
                      <a:pt x="8975" y="6119"/>
                      <a:pt x="8975" y="5921"/>
                      <a:pt x="8876" y="5921"/>
                    </a:cubicBezTo>
                    <a:cubicBezTo>
                      <a:pt x="8777" y="5724"/>
                      <a:pt x="6608" y="991"/>
                      <a:pt x="5720" y="103"/>
                    </a:cubicBezTo>
                    <a:cubicBezTo>
                      <a:pt x="5057" y="33"/>
                      <a:pt x="4393" y="1"/>
                      <a:pt x="37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4" name="Google Shape;1534;g316c08ac72d_0_951"/>
            <p:cNvSpPr/>
            <p:nvPr/>
          </p:nvSpPr>
          <p:spPr>
            <a:xfrm rot="-841099">
              <a:off x="4938176" y="817655"/>
              <a:ext cx="846249" cy="707156"/>
            </a:xfrm>
            <a:custGeom>
              <a:rect b="b" l="l" r="r" t="t"/>
              <a:pathLst>
                <a:path extrusionOk="0" h="40459" w="48518">
                  <a:moveTo>
                    <a:pt x="31062" y="0"/>
                  </a:moveTo>
                  <a:cubicBezTo>
                    <a:pt x="30965" y="0"/>
                    <a:pt x="30867" y="5"/>
                    <a:pt x="30768" y="15"/>
                  </a:cubicBezTo>
                  <a:cubicBezTo>
                    <a:pt x="25344" y="508"/>
                    <a:pt x="25048" y="8200"/>
                    <a:pt x="27513" y="27133"/>
                  </a:cubicBezTo>
                  <a:cubicBezTo>
                    <a:pt x="24191" y="17257"/>
                    <a:pt x="17763" y="187"/>
                    <a:pt x="12099" y="187"/>
                  </a:cubicBezTo>
                  <a:cubicBezTo>
                    <a:pt x="11542" y="187"/>
                    <a:pt x="10992" y="352"/>
                    <a:pt x="10454" y="705"/>
                  </a:cubicBezTo>
                  <a:cubicBezTo>
                    <a:pt x="4734" y="4453"/>
                    <a:pt x="17455" y="19836"/>
                    <a:pt x="25344" y="28810"/>
                  </a:cubicBezTo>
                  <a:cubicBezTo>
                    <a:pt x="22888" y="26600"/>
                    <a:pt x="10921" y="17120"/>
                    <a:pt x="5063" y="17120"/>
                  </a:cubicBezTo>
                  <a:cubicBezTo>
                    <a:pt x="3864" y="17120"/>
                    <a:pt x="2920" y="17517"/>
                    <a:pt x="2367" y="18455"/>
                  </a:cubicBezTo>
                  <a:cubicBezTo>
                    <a:pt x="1" y="22499"/>
                    <a:pt x="10947" y="27922"/>
                    <a:pt x="20117" y="30092"/>
                  </a:cubicBezTo>
                  <a:cubicBezTo>
                    <a:pt x="13905" y="30289"/>
                    <a:pt x="7101" y="31571"/>
                    <a:pt x="7890" y="33839"/>
                  </a:cubicBezTo>
                  <a:cubicBezTo>
                    <a:pt x="8212" y="34953"/>
                    <a:pt x="9650" y="35396"/>
                    <a:pt x="11654" y="35396"/>
                  </a:cubicBezTo>
                  <a:cubicBezTo>
                    <a:pt x="16391" y="35396"/>
                    <a:pt x="24294" y="32920"/>
                    <a:pt x="28105" y="30979"/>
                  </a:cubicBezTo>
                  <a:lnTo>
                    <a:pt x="28401" y="30979"/>
                  </a:lnTo>
                  <a:cubicBezTo>
                    <a:pt x="28401" y="35121"/>
                    <a:pt x="31754" y="40249"/>
                    <a:pt x="32345" y="40446"/>
                  </a:cubicBezTo>
                  <a:cubicBezTo>
                    <a:pt x="32438" y="40454"/>
                    <a:pt x="32529" y="40458"/>
                    <a:pt x="32620" y="40458"/>
                  </a:cubicBezTo>
                  <a:cubicBezTo>
                    <a:pt x="33595" y="40458"/>
                    <a:pt x="34467" y="39984"/>
                    <a:pt x="35008" y="39263"/>
                  </a:cubicBezTo>
                  <a:cubicBezTo>
                    <a:pt x="32247" y="36896"/>
                    <a:pt x="30373" y="33839"/>
                    <a:pt x="29387" y="30387"/>
                  </a:cubicBezTo>
                  <a:cubicBezTo>
                    <a:pt x="35501" y="29303"/>
                    <a:pt x="48518" y="23978"/>
                    <a:pt x="47137" y="20329"/>
                  </a:cubicBezTo>
                  <a:cubicBezTo>
                    <a:pt x="46949" y="19789"/>
                    <a:pt x="46465" y="19551"/>
                    <a:pt x="45767" y="19551"/>
                  </a:cubicBezTo>
                  <a:cubicBezTo>
                    <a:pt x="43533" y="19551"/>
                    <a:pt x="39112" y="21987"/>
                    <a:pt x="35205" y="24767"/>
                  </a:cubicBezTo>
                  <a:cubicBezTo>
                    <a:pt x="41319" y="17962"/>
                    <a:pt x="47630" y="8989"/>
                    <a:pt x="44573" y="7608"/>
                  </a:cubicBezTo>
                  <a:cubicBezTo>
                    <a:pt x="44194" y="7428"/>
                    <a:pt x="43812" y="7340"/>
                    <a:pt x="43428" y="7340"/>
                  </a:cubicBezTo>
                  <a:cubicBezTo>
                    <a:pt x="39608" y="7340"/>
                    <a:pt x="35470" y="15926"/>
                    <a:pt x="30274" y="27035"/>
                  </a:cubicBezTo>
                  <a:cubicBezTo>
                    <a:pt x="36364" y="11860"/>
                    <a:pt x="35821" y="0"/>
                    <a:pt x="31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5" name="Google Shape;1535;g316c08ac72d_0_951"/>
            <p:cNvGrpSpPr/>
            <p:nvPr/>
          </p:nvGrpSpPr>
          <p:grpSpPr>
            <a:xfrm>
              <a:off x="4570794" y="1372981"/>
              <a:ext cx="1044098" cy="816036"/>
              <a:chOff x="938900" y="849925"/>
              <a:chExt cx="1496700" cy="1167100"/>
            </a:xfrm>
          </p:grpSpPr>
          <p:sp>
            <p:nvSpPr>
              <p:cNvPr id="1536" name="Google Shape;1536;g316c08ac72d_0_951"/>
              <p:cNvSpPr/>
              <p:nvPr/>
            </p:nvSpPr>
            <p:spPr>
              <a:xfrm>
                <a:off x="1246250" y="1025675"/>
                <a:ext cx="1189350" cy="989950"/>
              </a:xfrm>
              <a:custGeom>
                <a:rect b="b" l="l" r="r" t="t"/>
                <a:pathLst>
                  <a:path extrusionOk="0" h="39598" w="47574">
                    <a:moveTo>
                      <a:pt x="371" y="0"/>
                    </a:moveTo>
                    <a:cubicBezTo>
                      <a:pt x="149" y="0"/>
                      <a:pt x="1" y="289"/>
                      <a:pt x="240" y="448"/>
                    </a:cubicBezTo>
                    <a:cubicBezTo>
                      <a:pt x="25485" y="16029"/>
                      <a:pt x="46982" y="39301"/>
                      <a:pt x="47081" y="39597"/>
                    </a:cubicBezTo>
                    <a:lnTo>
                      <a:pt x="47574" y="39597"/>
                    </a:lnTo>
                    <a:cubicBezTo>
                      <a:pt x="47574" y="39498"/>
                      <a:pt x="47574" y="39301"/>
                      <a:pt x="47574" y="39203"/>
                    </a:cubicBezTo>
                    <a:cubicBezTo>
                      <a:pt x="47278" y="39005"/>
                      <a:pt x="25780" y="15733"/>
                      <a:pt x="536" y="54"/>
                    </a:cubicBezTo>
                    <a:cubicBezTo>
                      <a:pt x="479" y="16"/>
                      <a:pt x="423" y="0"/>
                      <a:pt x="3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g316c08ac72d_0_951"/>
              <p:cNvSpPr/>
              <p:nvPr/>
            </p:nvSpPr>
            <p:spPr>
              <a:xfrm>
                <a:off x="938900" y="850175"/>
                <a:ext cx="330625" cy="189175"/>
              </a:xfrm>
              <a:custGeom>
                <a:rect b="b" l="l" r="r" t="t"/>
                <a:pathLst>
                  <a:path extrusionOk="0" h="7567" w="13225">
                    <a:moveTo>
                      <a:pt x="4143" y="0"/>
                    </a:moveTo>
                    <a:cubicBezTo>
                      <a:pt x="1538" y="0"/>
                      <a:pt x="0" y="3977"/>
                      <a:pt x="2870" y="5496"/>
                    </a:cubicBezTo>
                    <a:cubicBezTo>
                      <a:pt x="4349" y="6186"/>
                      <a:pt x="13224" y="7567"/>
                      <a:pt x="13224" y="7567"/>
                    </a:cubicBezTo>
                    <a:cubicBezTo>
                      <a:pt x="13224" y="7567"/>
                      <a:pt x="7012" y="1058"/>
                      <a:pt x="5533" y="368"/>
                    </a:cubicBezTo>
                    <a:cubicBezTo>
                      <a:pt x="5050" y="113"/>
                      <a:pt x="4582" y="0"/>
                      <a:pt x="4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g316c08ac72d_0_951"/>
              <p:cNvSpPr/>
              <p:nvPr/>
            </p:nvSpPr>
            <p:spPr>
              <a:xfrm>
                <a:off x="1236675" y="849925"/>
                <a:ext cx="136400" cy="253525"/>
              </a:xfrm>
              <a:custGeom>
                <a:rect b="b" l="l" r="r" t="t"/>
                <a:pathLst>
                  <a:path extrusionOk="0" h="10141" w="5456">
                    <a:moveTo>
                      <a:pt x="2917" y="0"/>
                    </a:moveTo>
                    <a:cubicBezTo>
                      <a:pt x="1476" y="0"/>
                      <a:pt x="1" y="1277"/>
                      <a:pt x="722" y="3139"/>
                    </a:cubicBezTo>
                    <a:cubicBezTo>
                      <a:pt x="1116" y="4421"/>
                      <a:pt x="5356" y="10141"/>
                      <a:pt x="5356" y="10141"/>
                    </a:cubicBezTo>
                    <a:cubicBezTo>
                      <a:pt x="5356" y="10141"/>
                      <a:pt x="5455" y="2942"/>
                      <a:pt x="5061" y="1759"/>
                    </a:cubicBezTo>
                    <a:cubicBezTo>
                      <a:pt x="4752" y="526"/>
                      <a:pt x="3842" y="0"/>
                      <a:pt x="29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g316c08ac72d_0_951"/>
              <p:cNvSpPr/>
              <p:nvPr/>
            </p:nvSpPr>
            <p:spPr>
              <a:xfrm>
                <a:off x="1136200" y="1083400"/>
                <a:ext cx="281250" cy="114050"/>
              </a:xfrm>
              <a:custGeom>
                <a:rect b="b" l="l" r="r" t="t"/>
                <a:pathLst>
                  <a:path extrusionOk="0" h="4562" w="11250">
                    <a:moveTo>
                      <a:pt x="2987" y="1"/>
                    </a:moveTo>
                    <a:cubicBezTo>
                      <a:pt x="0" y="1"/>
                      <a:pt x="0" y="4561"/>
                      <a:pt x="2987" y="4561"/>
                    </a:cubicBezTo>
                    <a:cubicBezTo>
                      <a:pt x="3076" y="4561"/>
                      <a:pt x="3167" y="4557"/>
                      <a:pt x="3262" y="4549"/>
                    </a:cubicBezTo>
                    <a:cubicBezTo>
                      <a:pt x="4544" y="4549"/>
                      <a:pt x="11249" y="2281"/>
                      <a:pt x="11249" y="2281"/>
                    </a:cubicBezTo>
                    <a:cubicBezTo>
                      <a:pt x="11249" y="2281"/>
                      <a:pt x="4544" y="13"/>
                      <a:pt x="3262" y="13"/>
                    </a:cubicBezTo>
                    <a:cubicBezTo>
                      <a:pt x="3167" y="5"/>
                      <a:pt x="3076" y="1"/>
                      <a:pt x="29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g316c08ac72d_0_951"/>
              <p:cNvSpPr/>
              <p:nvPr/>
            </p:nvSpPr>
            <p:spPr>
              <a:xfrm>
                <a:off x="1220775" y="1214625"/>
                <a:ext cx="307600" cy="131850"/>
              </a:xfrm>
              <a:custGeom>
                <a:rect b="b" l="l" r="r" t="t"/>
                <a:pathLst>
                  <a:path extrusionOk="0" h="5274" w="12304">
                    <a:moveTo>
                      <a:pt x="7543" y="1"/>
                    </a:moveTo>
                    <a:cubicBezTo>
                      <a:pt x="5556" y="1"/>
                      <a:pt x="3563" y="62"/>
                      <a:pt x="2936" y="286"/>
                    </a:cubicBezTo>
                    <a:cubicBezTo>
                      <a:pt x="1" y="1175"/>
                      <a:pt x="916" y="5273"/>
                      <a:pt x="3583" y="5273"/>
                    </a:cubicBezTo>
                    <a:cubicBezTo>
                      <a:pt x="3873" y="5273"/>
                      <a:pt x="4184" y="5225"/>
                      <a:pt x="4513" y="5118"/>
                    </a:cubicBezTo>
                    <a:lnTo>
                      <a:pt x="4415" y="5118"/>
                    </a:lnTo>
                    <a:cubicBezTo>
                      <a:pt x="5795" y="4724"/>
                      <a:pt x="12304" y="89"/>
                      <a:pt x="12304" y="89"/>
                    </a:cubicBezTo>
                    <a:cubicBezTo>
                      <a:pt x="12304" y="89"/>
                      <a:pt x="9927" y="1"/>
                      <a:pt x="75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g316c08ac72d_0_951"/>
              <p:cNvSpPr/>
              <p:nvPr/>
            </p:nvSpPr>
            <p:spPr>
              <a:xfrm>
                <a:off x="1708325" y="1564450"/>
                <a:ext cx="258875" cy="127125"/>
              </a:xfrm>
              <a:custGeom>
                <a:rect b="b" l="l" r="r" t="t"/>
                <a:pathLst>
                  <a:path extrusionOk="0" h="5085" w="10355">
                    <a:moveTo>
                      <a:pt x="10354" y="0"/>
                    </a:moveTo>
                    <a:cubicBezTo>
                      <a:pt x="7692" y="99"/>
                      <a:pt x="5029" y="296"/>
                      <a:pt x="2466" y="789"/>
                    </a:cubicBezTo>
                    <a:cubicBezTo>
                      <a:pt x="0" y="1758"/>
                      <a:pt x="1072" y="5084"/>
                      <a:pt x="3226" y="5084"/>
                    </a:cubicBezTo>
                    <a:cubicBezTo>
                      <a:pt x="3484" y="5084"/>
                      <a:pt x="3758" y="5036"/>
                      <a:pt x="4043" y="4931"/>
                    </a:cubicBezTo>
                    <a:cubicBezTo>
                      <a:pt x="6213" y="3353"/>
                      <a:pt x="8382" y="1677"/>
                      <a:pt x="10354" y="0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g316c08ac72d_0_951"/>
              <p:cNvSpPr/>
              <p:nvPr/>
            </p:nvSpPr>
            <p:spPr>
              <a:xfrm>
                <a:off x="1967175" y="1339150"/>
                <a:ext cx="116100" cy="240100"/>
              </a:xfrm>
              <a:custGeom>
                <a:rect b="b" l="l" r="r" t="t"/>
                <a:pathLst>
                  <a:path extrusionOk="0" h="9604" w="4644">
                    <a:moveTo>
                      <a:pt x="2096" y="1"/>
                    </a:moveTo>
                    <a:cubicBezTo>
                      <a:pt x="1190" y="1"/>
                      <a:pt x="288" y="525"/>
                      <a:pt x="0" y="1715"/>
                    </a:cubicBezTo>
                    <a:lnTo>
                      <a:pt x="99" y="1715"/>
                    </a:lnTo>
                    <a:cubicBezTo>
                      <a:pt x="0" y="4377"/>
                      <a:pt x="198" y="6941"/>
                      <a:pt x="395" y="9604"/>
                    </a:cubicBezTo>
                    <a:cubicBezTo>
                      <a:pt x="1874" y="7434"/>
                      <a:pt x="3156" y="5068"/>
                      <a:pt x="4241" y="2701"/>
                    </a:cubicBezTo>
                    <a:cubicBezTo>
                      <a:pt x="4644" y="1032"/>
                      <a:pt x="3366" y="1"/>
                      <a:pt x="2096" y="1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g316c08ac72d_0_951"/>
              <p:cNvSpPr/>
              <p:nvPr/>
            </p:nvSpPr>
            <p:spPr>
              <a:xfrm>
                <a:off x="2078100" y="1474450"/>
                <a:ext cx="108500" cy="245325"/>
              </a:xfrm>
              <a:custGeom>
                <a:rect b="b" l="l" r="r" t="t"/>
                <a:pathLst>
                  <a:path extrusionOk="0" h="9813" w="4340">
                    <a:moveTo>
                      <a:pt x="2170" y="1"/>
                    </a:moveTo>
                    <a:cubicBezTo>
                      <a:pt x="1086" y="1"/>
                      <a:pt x="1" y="740"/>
                      <a:pt x="1" y="2220"/>
                    </a:cubicBezTo>
                    <a:cubicBezTo>
                      <a:pt x="593" y="4783"/>
                      <a:pt x="1382" y="7347"/>
                      <a:pt x="2269" y="9813"/>
                    </a:cubicBezTo>
                    <a:cubicBezTo>
                      <a:pt x="3157" y="7347"/>
                      <a:pt x="3847" y="4783"/>
                      <a:pt x="4340" y="2220"/>
                    </a:cubicBezTo>
                    <a:cubicBezTo>
                      <a:pt x="4340" y="740"/>
                      <a:pt x="3255" y="1"/>
                      <a:pt x="2170" y="1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g316c08ac72d_0_951"/>
              <p:cNvSpPr/>
              <p:nvPr/>
            </p:nvSpPr>
            <p:spPr>
              <a:xfrm>
                <a:off x="1909650" y="1722225"/>
                <a:ext cx="264625" cy="108650"/>
              </a:xfrm>
              <a:custGeom>
                <a:rect b="b" l="l" r="r" t="t"/>
                <a:pathLst>
                  <a:path extrusionOk="0" h="4346" w="10585">
                    <a:moveTo>
                      <a:pt x="2893" y="0"/>
                    </a:moveTo>
                    <a:lnTo>
                      <a:pt x="2893" y="0"/>
                    </a:lnTo>
                    <a:cubicBezTo>
                      <a:pt x="0" y="193"/>
                      <a:pt x="313" y="4346"/>
                      <a:pt x="3002" y="4346"/>
                    </a:cubicBezTo>
                    <a:cubicBezTo>
                      <a:pt x="3063" y="4346"/>
                      <a:pt x="3125" y="4344"/>
                      <a:pt x="3189" y="4339"/>
                    </a:cubicBezTo>
                    <a:cubicBezTo>
                      <a:pt x="5753" y="3550"/>
                      <a:pt x="8218" y="2564"/>
                      <a:pt x="10585" y="1479"/>
                    </a:cubicBezTo>
                    <a:cubicBezTo>
                      <a:pt x="8021" y="789"/>
                      <a:pt x="5457" y="296"/>
                      <a:pt x="2893" y="0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g316c08ac72d_0_951"/>
              <p:cNvSpPr/>
              <p:nvPr/>
            </p:nvSpPr>
            <p:spPr>
              <a:xfrm>
                <a:off x="2233325" y="1631825"/>
                <a:ext cx="111050" cy="245725"/>
              </a:xfrm>
              <a:custGeom>
                <a:rect b="b" l="l" r="r" t="t"/>
                <a:pathLst>
                  <a:path extrusionOk="0" h="9829" w="4442">
                    <a:moveTo>
                      <a:pt x="2263" y="1"/>
                    </a:moveTo>
                    <a:cubicBezTo>
                      <a:pt x="1130" y="1"/>
                      <a:pt x="0" y="793"/>
                      <a:pt x="103" y="2334"/>
                    </a:cubicBezTo>
                    <a:cubicBezTo>
                      <a:pt x="793" y="4800"/>
                      <a:pt x="1681" y="7364"/>
                      <a:pt x="2667" y="9829"/>
                    </a:cubicBezTo>
                    <a:cubicBezTo>
                      <a:pt x="3456" y="7265"/>
                      <a:pt x="4048" y="4701"/>
                      <a:pt x="4442" y="2038"/>
                    </a:cubicBezTo>
                    <a:cubicBezTo>
                      <a:pt x="4348" y="669"/>
                      <a:pt x="3303" y="1"/>
                      <a:pt x="2263" y="1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g316c08ac72d_0_951"/>
              <p:cNvSpPr/>
              <p:nvPr/>
            </p:nvSpPr>
            <p:spPr>
              <a:xfrm>
                <a:off x="2075200" y="1908650"/>
                <a:ext cx="264250" cy="108375"/>
              </a:xfrm>
              <a:custGeom>
                <a:rect b="b" l="l" r="r" t="t"/>
                <a:pathLst>
                  <a:path extrusionOk="0" h="4335" w="10570">
                    <a:moveTo>
                      <a:pt x="4579" y="1"/>
                    </a:moveTo>
                    <a:cubicBezTo>
                      <a:pt x="3913" y="1"/>
                      <a:pt x="3248" y="13"/>
                      <a:pt x="2582" y="38"/>
                    </a:cubicBezTo>
                    <a:cubicBezTo>
                      <a:pt x="0" y="591"/>
                      <a:pt x="695" y="4335"/>
                      <a:pt x="3134" y="4335"/>
                    </a:cubicBezTo>
                    <a:cubicBezTo>
                      <a:pt x="3304" y="4335"/>
                      <a:pt x="3481" y="4316"/>
                      <a:pt x="3667" y="4278"/>
                    </a:cubicBezTo>
                    <a:cubicBezTo>
                      <a:pt x="6034" y="3095"/>
                      <a:pt x="8302" y="1813"/>
                      <a:pt x="10570" y="334"/>
                    </a:cubicBezTo>
                    <a:cubicBezTo>
                      <a:pt x="8573" y="112"/>
                      <a:pt x="6576" y="1"/>
                      <a:pt x="4579" y="1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g316c08ac72d_0_951"/>
              <p:cNvSpPr/>
              <p:nvPr/>
            </p:nvSpPr>
            <p:spPr>
              <a:xfrm>
                <a:off x="1534300" y="1443650"/>
                <a:ext cx="292375" cy="155450"/>
              </a:xfrm>
              <a:custGeom>
                <a:rect b="b" l="l" r="r" t="t"/>
                <a:pathLst>
                  <a:path extrusionOk="0" h="6218" w="11695">
                    <a:moveTo>
                      <a:pt x="11695" y="0"/>
                    </a:moveTo>
                    <a:lnTo>
                      <a:pt x="11695" y="0"/>
                    </a:lnTo>
                    <a:cubicBezTo>
                      <a:pt x="11694" y="0"/>
                      <a:pt x="3806" y="789"/>
                      <a:pt x="2524" y="1381"/>
                    </a:cubicBezTo>
                    <a:cubicBezTo>
                      <a:pt x="0" y="2686"/>
                      <a:pt x="1239" y="6217"/>
                      <a:pt x="3598" y="6217"/>
                    </a:cubicBezTo>
                    <a:cubicBezTo>
                      <a:pt x="3912" y="6217"/>
                      <a:pt x="4247" y="6155"/>
                      <a:pt x="4595" y="6015"/>
                    </a:cubicBezTo>
                    <a:cubicBezTo>
                      <a:pt x="5877" y="5424"/>
                      <a:pt x="11695" y="0"/>
                      <a:pt x="11695" y="0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g316c08ac72d_0_951"/>
              <p:cNvSpPr/>
              <p:nvPr/>
            </p:nvSpPr>
            <p:spPr>
              <a:xfrm>
                <a:off x="1787075" y="1185350"/>
                <a:ext cx="133275" cy="290375"/>
              </a:xfrm>
              <a:custGeom>
                <a:rect b="b" l="l" r="r" t="t"/>
                <a:pathLst>
                  <a:path extrusionOk="0" h="11615" w="5331">
                    <a:moveTo>
                      <a:pt x="2727" y="1"/>
                    </a:moveTo>
                    <a:cubicBezTo>
                      <a:pt x="1358" y="1"/>
                      <a:pt x="0" y="964"/>
                      <a:pt x="203" y="2838"/>
                    </a:cubicBezTo>
                    <a:cubicBezTo>
                      <a:pt x="203" y="4218"/>
                      <a:pt x="3063" y="11614"/>
                      <a:pt x="3063" y="11614"/>
                    </a:cubicBezTo>
                    <a:cubicBezTo>
                      <a:pt x="3063" y="11614"/>
                      <a:pt x="5331" y="4021"/>
                      <a:pt x="5331" y="2640"/>
                    </a:cubicBezTo>
                    <a:cubicBezTo>
                      <a:pt x="5331" y="865"/>
                      <a:pt x="4024" y="1"/>
                      <a:pt x="2727" y="1"/>
                    </a:cubicBezTo>
                    <a:close/>
                  </a:path>
                </a:pathLst>
              </a:custGeom>
              <a:solidFill>
                <a:srgbClr val="FFC5B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g316c08ac72d_0_951"/>
              <p:cNvSpPr/>
              <p:nvPr/>
            </p:nvSpPr>
            <p:spPr>
              <a:xfrm>
                <a:off x="1351725" y="1308050"/>
                <a:ext cx="292525" cy="179475"/>
              </a:xfrm>
              <a:custGeom>
                <a:rect b="b" l="l" r="r" t="t"/>
                <a:pathLst>
                  <a:path extrusionOk="0" h="7179" w="11701">
                    <a:moveTo>
                      <a:pt x="11700" y="1"/>
                    </a:moveTo>
                    <a:cubicBezTo>
                      <a:pt x="11700" y="1"/>
                      <a:pt x="3910" y="1578"/>
                      <a:pt x="2628" y="2269"/>
                    </a:cubicBezTo>
                    <a:cubicBezTo>
                      <a:pt x="1" y="3664"/>
                      <a:pt x="1475" y="7179"/>
                      <a:pt x="3749" y="7179"/>
                    </a:cubicBezTo>
                    <a:cubicBezTo>
                      <a:pt x="4207" y="7179"/>
                      <a:pt x="4697" y="7036"/>
                      <a:pt x="5192" y="6706"/>
                    </a:cubicBezTo>
                    <a:cubicBezTo>
                      <a:pt x="6474" y="6016"/>
                      <a:pt x="11700" y="1"/>
                      <a:pt x="117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g316c08ac72d_0_951"/>
              <p:cNvSpPr/>
              <p:nvPr/>
            </p:nvSpPr>
            <p:spPr>
              <a:xfrm>
                <a:off x="1651625" y="1034100"/>
                <a:ext cx="145400" cy="278900"/>
              </a:xfrm>
              <a:custGeom>
                <a:rect b="b" l="l" r="r" t="t"/>
                <a:pathLst>
                  <a:path extrusionOk="0" h="11156" w="5816">
                    <a:moveTo>
                      <a:pt x="2763" y="1"/>
                    </a:moveTo>
                    <a:cubicBezTo>
                      <a:pt x="1730" y="1"/>
                      <a:pt x="693" y="576"/>
                      <a:pt x="296" y="1886"/>
                    </a:cubicBezTo>
                    <a:lnTo>
                      <a:pt x="395" y="1886"/>
                    </a:lnTo>
                    <a:cubicBezTo>
                      <a:pt x="0" y="3267"/>
                      <a:pt x="395" y="11156"/>
                      <a:pt x="395" y="11156"/>
                    </a:cubicBezTo>
                    <a:cubicBezTo>
                      <a:pt x="395" y="11156"/>
                      <a:pt x="4931" y="4549"/>
                      <a:pt x="5227" y="3267"/>
                    </a:cubicBezTo>
                    <a:cubicBezTo>
                      <a:pt x="5816" y="1264"/>
                      <a:pt x="4294" y="1"/>
                      <a:pt x="27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g316c08ac72d_0_951"/>
              <p:cNvSpPr/>
              <p:nvPr/>
            </p:nvSpPr>
            <p:spPr>
              <a:xfrm>
                <a:off x="1401350" y="950400"/>
                <a:ext cx="154150" cy="281250"/>
              </a:xfrm>
              <a:custGeom>
                <a:rect b="b" l="l" r="r" t="t"/>
                <a:pathLst>
                  <a:path extrusionOk="0" h="11250" w="6166">
                    <a:moveTo>
                      <a:pt x="3256" y="1"/>
                    </a:moveTo>
                    <a:cubicBezTo>
                      <a:pt x="1642" y="1"/>
                      <a:pt x="1" y="1420"/>
                      <a:pt x="840" y="3459"/>
                    </a:cubicBezTo>
                    <a:cubicBezTo>
                      <a:pt x="1333" y="4840"/>
                      <a:pt x="6067" y="11250"/>
                      <a:pt x="6067" y="11250"/>
                    </a:cubicBezTo>
                    <a:cubicBezTo>
                      <a:pt x="6067" y="11250"/>
                      <a:pt x="6165" y="3262"/>
                      <a:pt x="5672" y="1980"/>
                    </a:cubicBezTo>
                    <a:cubicBezTo>
                      <a:pt x="5325" y="589"/>
                      <a:pt x="4296" y="1"/>
                      <a:pt x="3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2" name="Google Shape;1552;g316c08ac72d_0_951"/>
            <p:cNvGrpSpPr/>
            <p:nvPr/>
          </p:nvGrpSpPr>
          <p:grpSpPr>
            <a:xfrm rot="-1589277">
              <a:off x="5690249" y="432853"/>
              <a:ext cx="703271" cy="1135615"/>
              <a:chOff x="4841075" y="237825"/>
              <a:chExt cx="1007600" cy="1624950"/>
            </a:xfrm>
          </p:grpSpPr>
          <p:sp>
            <p:nvSpPr>
              <p:cNvPr id="1553" name="Google Shape;1553;g316c08ac72d_0_951"/>
              <p:cNvSpPr/>
              <p:nvPr/>
            </p:nvSpPr>
            <p:spPr>
              <a:xfrm>
                <a:off x="4962450" y="1072925"/>
                <a:ext cx="189900" cy="208025"/>
              </a:xfrm>
              <a:custGeom>
                <a:rect b="b" l="l" r="r" t="t"/>
                <a:pathLst>
                  <a:path extrusionOk="0" h="8321" w="7596">
                    <a:moveTo>
                      <a:pt x="3067" y="1"/>
                    </a:moveTo>
                    <a:cubicBezTo>
                      <a:pt x="1503" y="1"/>
                      <a:pt x="0" y="1848"/>
                      <a:pt x="1284" y="3489"/>
                    </a:cubicBezTo>
                    <a:cubicBezTo>
                      <a:pt x="3257" y="5264"/>
                      <a:pt x="5327" y="6842"/>
                      <a:pt x="7595" y="8321"/>
                    </a:cubicBezTo>
                    <a:cubicBezTo>
                      <a:pt x="6807" y="5855"/>
                      <a:pt x="5820" y="3390"/>
                      <a:pt x="4736" y="925"/>
                    </a:cubicBezTo>
                    <a:cubicBezTo>
                      <a:pt x="4272" y="270"/>
                      <a:pt x="3665" y="1"/>
                      <a:pt x="30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g316c08ac72d_0_951"/>
              <p:cNvSpPr/>
              <p:nvPr/>
            </p:nvSpPr>
            <p:spPr>
              <a:xfrm>
                <a:off x="5052550" y="865925"/>
                <a:ext cx="163900" cy="276975"/>
              </a:xfrm>
              <a:custGeom>
                <a:rect b="b" l="l" r="r" t="t"/>
                <a:pathLst>
                  <a:path extrusionOk="0" h="11079" w="6556">
                    <a:moveTo>
                      <a:pt x="3351" y="1"/>
                    </a:moveTo>
                    <a:cubicBezTo>
                      <a:pt x="1699" y="1"/>
                      <a:pt x="1" y="1567"/>
                      <a:pt x="934" y="3683"/>
                    </a:cubicBezTo>
                    <a:cubicBezTo>
                      <a:pt x="1428" y="4965"/>
                      <a:pt x="6555" y="11079"/>
                      <a:pt x="6555" y="11079"/>
                    </a:cubicBezTo>
                    <a:cubicBezTo>
                      <a:pt x="6555" y="11079"/>
                      <a:pt x="6161" y="3091"/>
                      <a:pt x="5668" y="1809"/>
                    </a:cubicBezTo>
                    <a:cubicBezTo>
                      <a:pt x="5268" y="536"/>
                      <a:pt x="4317" y="1"/>
                      <a:pt x="3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55" name="Google Shape;1555;g316c08ac72d_0_951"/>
              <p:cNvGrpSpPr/>
              <p:nvPr/>
            </p:nvGrpSpPr>
            <p:grpSpPr>
              <a:xfrm>
                <a:off x="4841075" y="237825"/>
                <a:ext cx="1007600" cy="1624950"/>
                <a:chOff x="4841075" y="237825"/>
                <a:chExt cx="1007600" cy="1624950"/>
              </a:xfrm>
            </p:grpSpPr>
            <p:sp>
              <p:nvSpPr>
                <p:cNvPr id="1556" name="Google Shape;1556;g316c08ac72d_0_951"/>
                <p:cNvSpPr/>
                <p:nvPr/>
              </p:nvSpPr>
              <p:spPr>
                <a:xfrm>
                  <a:off x="4900875" y="487600"/>
                  <a:ext cx="706175" cy="1375175"/>
                </a:xfrm>
                <a:custGeom>
                  <a:rect b="b" l="l" r="r" t="t"/>
                  <a:pathLst>
                    <a:path extrusionOk="0" h="55007" w="28247">
                      <a:moveTo>
                        <a:pt x="27904" y="0"/>
                      </a:moveTo>
                      <a:cubicBezTo>
                        <a:pt x="27835" y="0"/>
                        <a:pt x="27765" y="24"/>
                        <a:pt x="27710" y="79"/>
                      </a:cubicBezTo>
                      <a:cubicBezTo>
                        <a:pt x="10650" y="24437"/>
                        <a:pt x="99" y="54414"/>
                        <a:pt x="0" y="54710"/>
                      </a:cubicBezTo>
                      <a:cubicBezTo>
                        <a:pt x="0" y="54809"/>
                        <a:pt x="0" y="54908"/>
                        <a:pt x="99" y="55006"/>
                      </a:cubicBezTo>
                      <a:lnTo>
                        <a:pt x="197" y="55006"/>
                      </a:lnTo>
                      <a:cubicBezTo>
                        <a:pt x="296" y="55006"/>
                        <a:pt x="395" y="55006"/>
                        <a:pt x="493" y="54809"/>
                      </a:cubicBezTo>
                      <a:cubicBezTo>
                        <a:pt x="592" y="54513"/>
                        <a:pt x="11143" y="24732"/>
                        <a:pt x="28104" y="375"/>
                      </a:cubicBezTo>
                      <a:cubicBezTo>
                        <a:pt x="28246" y="162"/>
                        <a:pt x="28081" y="0"/>
                        <a:pt x="279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g316c08ac72d_0_951"/>
                <p:cNvSpPr/>
                <p:nvPr/>
              </p:nvSpPr>
              <p:spPr>
                <a:xfrm>
                  <a:off x="5588675" y="237825"/>
                  <a:ext cx="260000" cy="266575"/>
                </a:xfrm>
                <a:custGeom>
                  <a:rect b="b" l="l" r="r" t="t"/>
                  <a:pathLst>
                    <a:path extrusionOk="0" h="10663" w="10400">
                      <a:moveTo>
                        <a:pt x="6324" y="1"/>
                      </a:moveTo>
                      <a:cubicBezTo>
                        <a:pt x="5568" y="1"/>
                        <a:pt x="4788" y="323"/>
                        <a:pt x="4142" y="1097"/>
                      </a:cubicBezTo>
                      <a:cubicBezTo>
                        <a:pt x="3156" y="2280"/>
                        <a:pt x="1" y="10662"/>
                        <a:pt x="1" y="10662"/>
                      </a:cubicBezTo>
                      <a:cubicBezTo>
                        <a:pt x="1" y="10662"/>
                        <a:pt x="7594" y="5929"/>
                        <a:pt x="8580" y="4745"/>
                      </a:cubicBezTo>
                      <a:cubicBezTo>
                        <a:pt x="10400" y="2561"/>
                        <a:pt x="8457" y="1"/>
                        <a:pt x="632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g316c08ac72d_0_951"/>
                <p:cNvSpPr/>
                <p:nvPr/>
              </p:nvSpPr>
              <p:spPr>
                <a:xfrm>
                  <a:off x="5437925" y="345000"/>
                  <a:ext cx="123650" cy="258000"/>
                </a:xfrm>
                <a:custGeom>
                  <a:rect b="b" l="l" r="r" t="t"/>
                  <a:pathLst>
                    <a:path extrusionOk="0" h="10320" w="4946">
                      <a:moveTo>
                        <a:pt x="2545" y="0"/>
                      </a:moveTo>
                      <a:cubicBezTo>
                        <a:pt x="1276" y="0"/>
                        <a:pt x="0" y="928"/>
                        <a:pt x="213" y="2628"/>
                      </a:cubicBezTo>
                      <a:cubicBezTo>
                        <a:pt x="410" y="3811"/>
                        <a:pt x="3368" y="10320"/>
                        <a:pt x="3368" y="10320"/>
                      </a:cubicBezTo>
                      <a:cubicBezTo>
                        <a:pt x="3368" y="10320"/>
                        <a:pt x="4946" y="3318"/>
                        <a:pt x="4847" y="2135"/>
                      </a:cubicBezTo>
                      <a:cubicBezTo>
                        <a:pt x="4711" y="679"/>
                        <a:pt x="3631" y="0"/>
                        <a:pt x="254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g316c08ac72d_0_951"/>
                <p:cNvSpPr/>
                <p:nvPr/>
              </p:nvSpPr>
              <p:spPr>
                <a:xfrm>
                  <a:off x="5490075" y="518575"/>
                  <a:ext cx="274875" cy="138650"/>
                </a:xfrm>
                <a:custGeom>
                  <a:rect b="b" l="l" r="r" t="t"/>
                  <a:pathLst>
                    <a:path extrusionOk="0" h="5546" w="10995">
                      <a:moveTo>
                        <a:pt x="7688" y="0"/>
                      </a:moveTo>
                      <a:cubicBezTo>
                        <a:pt x="7322" y="0"/>
                        <a:pt x="6925" y="97"/>
                        <a:pt x="6509" y="320"/>
                      </a:cubicBezTo>
                      <a:cubicBezTo>
                        <a:pt x="5424" y="714"/>
                        <a:pt x="0" y="5546"/>
                        <a:pt x="0" y="5546"/>
                      </a:cubicBezTo>
                      <a:cubicBezTo>
                        <a:pt x="0" y="5546"/>
                        <a:pt x="7199" y="4954"/>
                        <a:pt x="8284" y="4461"/>
                      </a:cubicBezTo>
                      <a:cubicBezTo>
                        <a:pt x="10995" y="3614"/>
                        <a:pt x="9921" y="0"/>
                        <a:pt x="768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g316c08ac72d_0_951"/>
                <p:cNvSpPr/>
                <p:nvPr/>
              </p:nvSpPr>
              <p:spPr>
                <a:xfrm>
                  <a:off x="5421050" y="681725"/>
                  <a:ext cx="308975" cy="126300"/>
                </a:xfrm>
                <a:custGeom>
                  <a:rect b="b" l="l" r="r" t="t"/>
                  <a:pathLst>
                    <a:path extrusionOk="0" h="5052" w="12359">
                      <a:moveTo>
                        <a:pt x="8868" y="0"/>
                      </a:moveTo>
                      <a:cubicBezTo>
                        <a:pt x="8805" y="0"/>
                        <a:pt x="8742" y="2"/>
                        <a:pt x="8678" y="6"/>
                      </a:cubicBezTo>
                      <a:cubicBezTo>
                        <a:pt x="7199" y="203"/>
                        <a:pt x="0" y="3556"/>
                        <a:pt x="0" y="3556"/>
                      </a:cubicBezTo>
                      <a:cubicBezTo>
                        <a:pt x="0" y="3556"/>
                        <a:pt x="6949" y="5051"/>
                        <a:pt x="8884" y="5051"/>
                      </a:cubicBezTo>
                      <a:cubicBezTo>
                        <a:pt x="8998" y="5051"/>
                        <a:pt x="9094" y="5046"/>
                        <a:pt x="9171" y="5035"/>
                      </a:cubicBezTo>
                      <a:cubicBezTo>
                        <a:pt x="12359" y="4552"/>
                        <a:pt x="11856" y="0"/>
                        <a:pt x="88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g316c08ac72d_0_951"/>
                <p:cNvSpPr/>
                <p:nvPr/>
              </p:nvSpPr>
              <p:spPr>
                <a:xfrm>
                  <a:off x="5154800" y="1204500"/>
                  <a:ext cx="263800" cy="108500"/>
                </a:xfrm>
                <a:custGeom>
                  <a:rect b="b" l="l" r="r" t="t"/>
                  <a:pathLst>
                    <a:path extrusionOk="0" h="4340" w="10552">
                      <a:moveTo>
                        <a:pt x="7593" y="1"/>
                      </a:moveTo>
                      <a:cubicBezTo>
                        <a:pt x="5029" y="691"/>
                        <a:pt x="2465" y="1480"/>
                        <a:pt x="0" y="2367"/>
                      </a:cubicBezTo>
                      <a:cubicBezTo>
                        <a:pt x="2564" y="3255"/>
                        <a:pt x="5128" y="3847"/>
                        <a:pt x="7692" y="4340"/>
                      </a:cubicBezTo>
                      <a:cubicBezTo>
                        <a:pt x="10551" y="4340"/>
                        <a:pt x="10453" y="1"/>
                        <a:pt x="75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g316c08ac72d_0_951"/>
                <p:cNvSpPr/>
                <p:nvPr/>
              </p:nvSpPr>
              <p:spPr>
                <a:xfrm>
                  <a:off x="4921950" y="1244850"/>
                  <a:ext cx="139175" cy="228400"/>
                </a:xfrm>
                <a:custGeom>
                  <a:rect b="b" l="l" r="r" t="t"/>
                  <a:pathLst>
                    <a:path extrusionOk="0" h="9136" w="5567">
                      <a:moveTo>
                        <a:pt x="2743" y="0"/>
                      </a:moveTo>
                      <a:cubicBezTo>
                        <a:pt x="1371" y="0"/>
                        <a:pt x="1" y="1306"/>
                        <a:pt x="636" y="3022"/>
                      </a:cubicBezTo>
                      <a:cubicBezTo>
                        <a:pt x="2214" y="5092"/>
                        <a:pt x="3792" y="7163"/>
                        <a:pt x="5567" y="9135"/>
                      </a:cubicBezTo>
                      <a:cubicBezTo>
                        <a:pt x="5468" y="6473"/>
                        <a:pt x="5172" y="3909"/>
                        <a:pt x="4679" y="1247"/>
                      </a:cubicBezTo>
                      <a:lnTo>
                        <a:pt x="4679" y="1345"/>
                      </a:lnTo>
                      <a:cubicBezTo>
                        <a:pt x="4258" y="398"/>
                        <a:pt x="3501" y="0"/>
                        <a:pt x="2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g316c08ac72d_0_951"/>
                <p:cNvSpPr/>
                <p:nvPr/>
              </p:nvSpPr>
              <p:spPr>
                <a:xfrm>
                  <a:off x="5041375" y="1410900"/>
                  <a:ext cx="259550" cy="114775"/>
                </a:xfrm>
                <a:custGeom>
                  <a:rect b="b" l="l" r="r" t="t"/>
                  <a:pathLst>
                    <a:path extrusionOk="0" h="4591" w="10382">
                      <a:moveTo>
                        <a:pt x="7277" y="0"/>
                      </a:moveTo>
                      <a:cubicBezTo>
                        <a:pt x="7036" y="0"/>
                        <a:pt x="6779" y="40"/>
                        <a:pt x="6509" y="127"/>
                      </a:cubicBezTo>
                      <a:cubicBezTo>
                        <a:pt x="4241" y="1409"/>
                        <a:pt x="2072" y="2987"/>
                        <a:pt x="1" y="4564"/>
                      </a:cubicBezTo>
                      <a:cubicBezTo>
                        <a:pt x="490" y="4582"/>
                        <a:pt x="978" y="4591"/>
                        <a:pt x="1466" y="4591"/>
                      </a:cubicBezTo>
                      <a:cubicBezTo>
                        <a:pt x="3637" y="4591"/>
                        <a:pt x="5796" y="4430"/>
                        <a:pt x="7890" y="4269"/>
                      </a:cubicBezTo>
                      <a:cubicBezTo>
                        <a:pt x="10381" y="3379"/>
                        <a:pt x="9501" y="0"/>
                        <a:pt x="727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g316c08ac72d_0_951"/>
                <p:cNvSpPr/>
                <p:nvPr/>
              </p:nvSpPr>
              <p:spPr>
                <a:xfrm>
                  <a:off x="4841075" y="1448725"/>
                  <a:ext cx="131300" cy="234075"/>
                </a:xfrm>
                <a:custGeom>
                  <a:rect b="b" l="l" r="r" t="t"/>
                  <a:pathLst>
                    <a:path extrusionOk="0" h="9363" w="5252">
                      <a:moveTo>
                        <a:pt x="2691" y="0"/>
                      </a:moveTo>
                      <a:cubicBezTo>
                        <a:pt x="1351" y="0"/>
                        <a:pt x="0" y="1226"/>
                        <a:pt x="617" y="2953"/>
                      </a:cubicBezTo>
                      <a:cubicBezTo>
                        <a:pt x="1998" y="5122"/>
                        <a:pt x="3575" y="7292"/>
                        <a:pt x="5252" y="9362"/>
                      </a:cubicBezTo>
                      <a:cubicBezTo>
                        <a:pt x="5252" y="6700"/>
                        <a:pt x="5055" y="4037"/>
                        <a:pt x="4660" y="1474"/>
                      </a:cubicBezTo>
                      <a:cubicBezTo>
                        <a:pt x="4291" y="439"/>
                        <a:pt x="3493" y="0"/>
                        <a:pt x="26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g316c08ac72d_0_951"/>
                <p:cNvSpPr/>
                <p:nvPr/>
              </p:nvSpPr>
              <p:spPr>
                <a:xfrm>
                  <a:off x="4955100" y="1647275"/>
                  <a:ext cx="264825" cy="109475"/>
                </a:xfrm>
                <a:custGeom>
                  <a:rect b="b" l="l" r="r" t="t"/>
                  <a:pathLst>
                    <a:path extrusionOk="0" h="4379" w="10593">
                      <a:moveTo>
                        <a:pt x="7551" y="0"/>
                      </a:moveTo>
                      <a:cubicBezTo>
                        <a:pt x="7407" y="0"/>
                        <a:pt x="7257" y="13"/>
                        <a:pt x="7101" y="40"/>
                      </a:cubicBezTo>
                      <a:cubicBezTo>
                        <a:pt x="4635" y="1026"/>
                        <a:pt x="2269" y="2209"/>
                        <a:pt x="1" y="3491"/>
                      </a:cubicBezTo>
                      <a:cubicBezTo>
                        <a:pt x="2564" y="3984"/>
                        <a:pt x="5227" y="4182"/>
                        <a:pt x="7889" y="4379"/>
                      </a:cubicBezTo>
                      <a:cubicBezTo>
                        <a:pt x="10593" y="3820"/>
                        <a:pt x="10036" y="0"/>
                        <a:pt x="75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g316c08ac72d_0_951"/>
                <p:cNvSpPr/>
                <p:nvPr/>
              </p:nvSpPr>
              <p:spPr>
                <a:xfrm>
                  <a:off x="5236150" y="1039325"/>
                  <a:ext cx="303250" cy="128225"/>
                </a:xfrm>
                <a:custGeom>
                  <a:rect b="b" l="l" r="r" t="t"/>
                  <a:pathLst>
                    <a:path extrusionOk="0" h="5129" w="12130">
                      <a:moveTo>
                        <a:pt x="8974" y="1"/>
                      </a:moveTo>
                      <a:cubicBezTo>
                        <a:pt x="7593" y="1"/>
                        <a:pt x="0" y="2368"/>
                        <a:pt x="0" y="2368"/>
                      </a:cubicBezTo>
                      <a:cubicBezTo>
                        <a:pt x="0" y="2368"/>
                        <a:pt x="7495" y="5129"/>
                        <a:pt x="8875" y="5129"/>
                      </a:cubicBezTo>
                      <a:cubicBezTo>
                        <a:pt x="12031" y="4931"/>
                        <a:pt x="12129" y="297"/>
                        <a:pt x="89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g316c08ac72d_0_951"/>
                <p:cNvSpPr/>
                <p:nvPr/>
              </p:nvSpPr>
              <p:spPr>
                <a:xfrm>
                  <a:off x="5349550" y="863900"/>
                  <a:ext cx="306550" cy="126300"/>
                </a:xfrm>
                <a:custGeom>
                  <a:rect b="b" l="l" r="r" t="t"/>
                  <a:pathLst>
                    <a:path extrusionOk="0" h="5052" w="12262">
                      <a:moveTo>
                        <a:pt x="8884" y="0"/>
                      </a:moveTo>
                      <a:cubicBezTo>
                        <a:pt x="6949" y="0"/>
                        <a:pt x="0" y="1496"/>
                        <a:pt x="0" y="1496"/>
                      </a:cubicBezTo>
                      <a:cubicBezTo>
                        <a:pt x="0" y="1496"/>
                        <a:pt x="7199" y="4848"/>
                        <a:pt x="8580" y="5046"/>
                      </a:cubicBezTo>
                      <a:cubicBezTo>
                        <a:pt x="8645" y="5050"/>
                        <a:pt x="8710" y="5052"/>
                        <a:pt x="8773" y="5052"/>
                      </a:cubicBezTo>
                      <a:cubicBezTo>
                        <a:pt x="11758" y="5052"/>
                        <a:pt x="12261" y="596"/>
                        <a:pt x="9171" y="16"/>
                      </a:cubicBezTo>
                      <a:cubicBezTo>
                        <a:pt x="9095" y="5"/>
                        <a:pt x="8998" y="0"/>
                        <a:pt x="888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g316c08ac72d_0_951"/>
                <p:cNvSpPr/>
                <p:nvPr/>
              </p:nvSpPr>
              <p:spPr>
                <a:xfrm>
                  <a:off x="5107675" y="676375"/>
                  <a:ext cx="229575" cy="239725"/>
                </a:xfrm>
                <a:custGeom>
                  <a:rect b="b" l="l" r="r" t="t"/>
                  <a:pathLst>
                    <a:path extrusionOk="0" h="9589" w="9183">
                      <a:moveTo>
                        <a:pt x="3643" y="1"/>
                      </a:moveTo>
                      <a:cubicBezTo>
                        <a:pt x="1744" y="1"/>
                        <a:pt x="0" y="2215"/>
                        <a:pt x="1589" y="4165"/>
                      </a:cubicBezTo>
                      <a:cubicBezTo>
                        <a:pt x="2477" y="5348"/>
                        <a:pt x="9182" y="9588"/>
                        <a:pt x="9182" y="9588"/>
                      </a:cubicBezTo>
                      <a:cubicBezTo>
                        <a:pt x="9182" y="9588"/>
                        <a:pt x="6421" y="2094"/>
                        <a:pt x="5632" y="1009"/>
                      </a:cubicBezTo>
                      <a:cubicBezTo>
                        <a:pt x="5052" y="296"/>
                        <a:pt x="4337" y="1"/>
                        <a:pt x="36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g316c08ac72d_0_951"/>
                <p:cNvSpPr/>
                <p:nvPr/>
              </p:nvSpPr>
              <p:spPr>
                <a:xfrm>
                  <a:off x="5312075" y="503425"/>
                  <a:ext cx="138575" cy="289400"/>
                </a:xfrm>
                <a:custGeom>
                  <a:rect b="b" l="l" r="r" t="t"/>
                  <a:pathLst>
                    <a:path extrusionOk="0" h="11576" w="5543">
                      <a:moveTo>
                        <a:pt x="2878" y="1"/>
                      </a:moveTo>
                      <a:cubicBezTo>
                        <a:pt x="1454" y="1"/>
                        <a:pt x="0" y="1049"/>
                        <a:pt x="316" y="2996"/>
                      </a:cubicBezTo>
                      <a:cubicBezTo>
                        <a:pt x="415" y="4377"/>
                        <a:pt x="3669" y="11576"/>
                        <a:pt x="3669" y="11576"/>
                      </a:cubicBezTo>
                      <a:cubicBezTo>
                        <a:pt x="3669" y="11576"/>
                        <a:pt x="5542" y="3884"/>
                        <a:pt x="5345" y="2503"/>
                      </a:cubicBezTo>
                      <a:cubicBezTo>
                        <a:pt x="5345" y="802"/>
                        <a:pt x="4123" y="1"/>
                        <a:pt x="287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g316c08ac72d_0_951"/>
                <p:cNvSpPr/>
                <p:nvPr/>
              </p:nvSpPr>
              <p:spPr>
                <a:xfrm>
                  <a:off x="5063575" y="1098500"/>
                  <a:ext cx="25" cy="2500"/>
                </a:xfrm>
                <a:custGeom>
                  <a:rect b="b" l="l" r="r" t="t"/>
                  <a:pathLst>
                    <a:path extrusionOk="0" h="100" w="1">
                      <a:moveTo>
                        <a:pt x="0" y="99"/>
                      </a:moveTo>
                      <a:lnTo>
                        <a:pt x="0" y="99"/>
                      </a:lnTo>
                      <a:cubicBezTo>
                        <a:pt x="0" y="99"/>
                        <a:pt x="0" y="1"/>
                        <a:pt x="0" y="9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121900" lIns="121900" spcFirstLastPara="1" rIns="121900" wrap="square" tIns="1219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900"/>
                    <a:buFont typeface="Arial"/>
                    <a:buNone/>
                  </a:pPr>
                  <a:r>
                    <a:t/>
                  </a:r>
                  <a:endParaRPr b="0" i="0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571" name="Google Shape;1571;g316c08ac72d_0_951"/>
            <p:cNvSpPr/>
            <p:nvPr/>
          </p:nvSpPr>
          <p:spPr>
            <a:xfrm flipH="1" rot="3603347">
              <a:off x="6368463" y="327352"/>
              <a:ext cx="770980" cy="760528"/>
            </a:xfrm>
            <a:custGeom>
              <a:rect b="b" l="l" r="r" t="t"/>
              <a:pathLst>
                <a:path extrusionOk="0" h="43585" w="44133">
                  <a:moveTo>
                    <a:pt x="15646" y="1"/>
                  </a:moveTo>
                  <a:cubicBezTo>
                    <a:pt x="11404" y="1"/>
                    <a:pt x="9793" y="11466"/>
                    <a:pt x="10552" y="20470"/>
                  </a:cubicBezTo>
                  <a:cubicBezTo>
                    <a:pt x="8595" y="15224"/>
                    <a:pt x="5757" y="9818"/>
                    <a:pt x="3772" y="9818"/>
                  </a:cubicBezTo>
                  <a:cubicBezTo>
                    <a:pt x="3556" y="9818"/>
                    <a:pt x="3350" y="9882"/>
                    <a:pt x="3156" y="10017"/>
                  </a:cubicBezTo>
                  <a:cubicBezTo>
                    <a:pt x="0" y="12187"/>
                    <a:pt x="7790" y="24119"/>
                    <a:pt x="12129" y="28359"/>
                  </a:cubicBezTo>
                  <a:lnTo>
                    <a:pt x="12228" y="28655"/>
                  </a:lnTo>
                  <a:cubicBezTo>
                    <a:pt x="8185" y="29937"/>
                    <a:pt x="4339" y="34670"/>
                    <a:pt x="4339" y="35361"/>
                  </a:cubicBezTo>
                  <a:cubicBezTo>
                    <a:pt x="4339" y="36051"/>
                    <a:pt x="5424" y="37234"/>
                    <a:pt x="6410" y="37432"/>
                  </a:cubicBezTo>
                  <a:cubicBezTo>
                    <a:pt x="7692" y="34177"/>
                    <a:pt x="10058" y="31318"/>
                    <a:pt x="13017" y="29444"/>
                  </a:cubicBezTo>
                  <a:cubicBezTo>
                    <a:pt x="15689" y="34343"/>
                    <a:pt x="23268" y="43585"/>
                    <a:pt x="26962" y="43585"/>
                  </a:cubicBezTo>
                  <a:cubicBezTo>
                    <a:pt x="27358" y="43585"/>
                    <a:pt x="27710" y="43479"/>
                    <a:pt x="28006" y="43250"/>
                  </a:cubicBezTo>
                  <a:cubicBezTo>
                    <a:pt x="29879" y="41770"/>
                    <a:pt x="25146" y="36938"/>
                    <a:pt x="20215" y="33290"/>
                  </a:cubicBezTo>
                  <a:lnTo>
                    <a:pt x="20215" y="33290"/>
                  </a:lnTo>
                  <a:cubicBezTo>
                    <a:pt x="25997" y="35937"/>
                    <a:pt x="32910" y="38338"/>
                    <a:pt x="36645" y="38338"/>
                  </a:cubicBezTo>
                  <a:cubicBezTo>
                    <a:pt x="38198" y="38338"/>
                    <a:pt x="39201" y="37923"/>
                    <a:pt x="39346" y="36938"/>
                  </a:cubicBezTo>
                  <a:cubicBezTo>
                    <a:pt x="39938" y="32402"/>
                    <a:pt x="29879" y="30923"/>
                    <a:pt x="16468" y="29148"/>
                  </a:cubicBezTo>
                  <a:lnTo>
                    <a:pt x="16468" y="29148"/>
                  </a:lnTo>
                  <a:cubicBezTo>
                    <a:pt x="18505" y="29306"/>
                    <a:pt x="20463" y="29380"/>
                    <a:pt x="22327" y="29380"/>
                  </a:cubicBezTo>
                  <a:cubicBezTo>
                    <a:pt x="35622" y="29380"/>
                    <a:pt x="44133" y="25608"/>
                    <a:pt x="42403" y="21456"/>
                  </a:cubicBezTo>
                  <a:cubicBezTo>
                    <a:pt x="41615" y="19629"/>
                    <a:pt x="40137" y="18739"/>
                    <a:pt x="37741" y="18739"/>
                  </a:cubicBezTo>
                  <a:cubicBezTo>
                    <a:pt x="33544" y="18739"/>
                    <a:pt x="26532" y="21472"/>
                    <a:pt x="15482" y="26683"/>
                  </a:cubicBezTo>
                  <a:cubicBezTo>
                    <a:pt x="24752" y="19879"/>
                    <a:pt x="41121" y="6961"/>
                    <a:pt x="35500" y="2326"/>
                  </a:cubicBezTo>
                  <a:cubicBezTo>
                    <a:pt x="34910" y="1845"/>
                    <a:pt x="34254" y="1623"/>
                    <a:pt x="33544" y="1623"/>
                  </a:cubicBezTo>
                  <a:cubicBezTo>
                    <a:pt x="27850" y="1623"/>
                    <a:pt x="18749" y="15898"/>
                    <a:pt x="13313" y="25105"/>
                  </a:cubicBezTo>
                  <a:cubicBezTo>
                    <a:pt x="14890" y="21456"/>
                    <a:pt x="22385" y="1438"/>
                    <a:pt x="16172" y="58"/>
                  </a:cubicBezTo>
                  <a:cubicBezTo>
                    <a:pt x="15993" y="19"/>
                    <a:pt x="15817" y="1"/>
                    <a:pt x="15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2" name="Google Shape;1572;g316c08ac72d_0_951"/>
            <p:cNvGrpSpPr/>
            <p:nvPr/>
          </p:nvGrpSpPr>
          <p:grpSpPr>
            <a:xfrm rot="-3496782">
              <a:off x="6986984" y="777824"/>
              <a:ext cx="709769" cy="380204"/>
              <a:chOff x="5095625" y="2067725"/>
              <a:chExt cx="1015725" cy="544725"/>
            </a:xfrm>
          </p:grpSpPr>
          <p:sp>
            <p:nvSpPr>
              <p:cNvPr id="1573" name="Google Shape;1573;g316c08ac72d_0_951"/>
              <p:cNvSpPr/>
              <p:nvPr/>
            </p:nvSpPr>
            <p:spPr>
              <a:xfrm>
                <a:off x="5199175" y="2067725"/>
                <a:ext cx="912175" cy="544725"/>
              </a:xfrm>
              <a:custGeom>
                <a:rect b="b" l="l" r="r" t="t"/>
                <a:pathLst>
                  <a:path extrusionOk="0" h="21789" w="36487">
                    <a:moveTo>
                      <a:pt x="13026" y="1"/>
                    </a:moveTo>
                    <a:cubicBezTo>
                      <a:pt x="10088" y="1"/>
                      <a:pt x="7206" y="1162"/>
                      <a:pt x="5029" y="3339"/>
                    </a:cubicBezTo>
                    <a:cubicBezTo>
                      <a:pt x="3451" y="4917"/>
                      <a:pt x="1775" y="6396"/>
                      <a:pt x="0" y="7776"/>
                    </a:cubicBezTo>
                    <a:cubicBezTo>
                      <a:pt x="1381" y="11030"/>
                      <a:pt x="1775" y="14679"/>
                      <a:pt x="2663" y="16454"/>
                    </a:cubicBezTo>
                    <a:cubicBezTo>
                      <a:pt x="4232" y="19341"/>
                      <a:pt x="7598" y="21789"/>
                      <a:pt x="12787" y="21789"/>
                    </a:cubicBezTo>
                    <a:cubicBezTo>
                      <a:pt x="15752" y="21789"/>
                      <a:pt x="19311" y="20990"/>
                      <a:pt x="23470" y="19018"/>
                    </a:cubicBezTo>
                    <a:cubicBezTo>
                      <a:pt x="28711" y="16561"/>
                      <a:pt x="32457" y="14852"/>
                      <a:pt x="35044" y="14852"/>
                    </a:cubicBezTo>
                    <a:cubicBezTo>
                      <a:pt x="35572" y="14852"/>
                      <a:pt x="36052" y="14923"/>
                      <a:pt x="36486" y="15074"/>
                    </a:cubicBezTo>
                    <a:cubicBezTo>
                      <a:pt x="31063" y="7875"/>
                      <a:pt x="23272" y="3536"/>
                      <a:pt x="17356" y="873"/>
                    </a:cubicBezTo>
                    <a:cubicBezTo>
                      <a:pt x="15951" y="286"/>
                      <a:pt x="14482" y="1"/>
                      <a:pt x="130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g316c08ac72d_0_951"/>
              <p:cNvSpPr/>
              <p:nvPr/>
            </p:nvSpPr>
            <p:spPr>
              <a:xfrm>
                <a:off x="5199175" y="2262125"/>
                <a:ext cx="912175" cy="350200"/>
              </a:xfrm>
              <a:custGeom>
                <a:rect b="b" l="l" r="r" t="t"/>
                <a:pathLst>
                  <a:path extrusionOk="0" h="14008" w="36487">
                    <a:moveTo>
                      <a:pt x="0" y="0"/>
                    </a:moveTo>
                    <a:lnTo>
                      <a:pt x="0" y="0"/>
                    </a:lnTo>
                    <a:cubicBezTo>
                      <a:pt x="1479" y="3254"/>
                      <a:pt x="1775" y="6903"/>
                      <a:pt x="2663" y="8579"/>
                    </a:cubicBezTo>
                    <a:cubicBezTo>
                      <a:pt x="4234" y="11534"/>
                      <a:pt x="7609" y="14008"/>
                      <a:pt x="12813" y="14008"/>
                    </a:cubicBezTo>
                    <a:cubicBezTo>
                      <a:pt x="15772" y="14008"/>
                      <a:pt x="19323" y="13208"/>
                      <a:pt x="23470" y="11242"/>
                    </a:cubicBezTo>
                    <a:cubicBezTo>
                      <a:pt x="28683" y="8759"/>
                      <a:pt x="32438" y="7110"/>
                      <a:pt x="35085" y="7110"/>
                    </a:cubicBezTo>
                    <a:cubicBezTo>
                      <a:pt x="35592" y="7110"/>
                      <a:pt x="36058" y="7171"/>
                      <a:pt x="36486" y="7298"/>
                    </a:cubicBezTo>
                    <a:cubicBezTo>
                      <a:pt x="34021" y="5917"/>
                      <a:pt x="31457" y="5029"/>
                      <a:pt x="28795" y="4536"/>
                    </a:cubicBezTo>
                    <a:cubicBezTo>
                      <a:pt x="26625" y="4043"/>
                      <a:pt x="9171" y="78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g316c08ac72d_0_951"/>
              <p:cNvSpPr/>
              <p:nvPr/>
            </p:nvSpPr>
            <p:spPr>
              <a:xfrm>
                <a:off x="5095625" y="2249800"/>
                <a:ext cx="875200" cy="140550"/>
              </a:xfrm>
              <a:custGeom>
                <a:rect b="b" l="l" r="r" t="t"/>
                <a:pathLst>
                  <a:path extrusionOk="0" h="5622" w="35008">
                    <a:moveTo>
                      <a:pt x="296" y="0"/>
                    </a:moveTo>
                    <a:cubicBezTo>
                      <a:pt x="198" y="0"/>
                      <a:pt x="0" y="99"/>
                      <a:pt x="0" y="197"/>
                    </a:cubicBezTo>
                    <a:cubicBezTo>
                      <a:pt x="0" y="296"/>
                      <a:pt x="99" y="395"/>
                      <a:pt x="296" y="395"/>
                    </a:cubicBezTo>
                    <a:cubicBezTo>
                      <a:pt x="11834" y="1282"/>
                      <a:pt x="23371" y="3057"/>
                      <a:pt x="34613" y="5621"/>
                    </a:cubicBezTo>
                    <a:lnTo>
                      <a:pt x="34810" y="5621"/>
                    </a:lnTo>
                    <a:cubicBezTo>
                      <a:pt x="35007" y="5522"/>
                      <a:pt x="35007" y="5227"/>
                      <a:pt x="34810" y="5128"/>
                    </a:cubicBezTo>
                    <a:cubicBezTo>
                      <a:pt x="23470" y="2564"/>
                      <a:pt x="11932" y="789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g316c08ac72d_0_951"/>
              <p:cNvSpPr/>
              <p:nvPr/>
            </p:nvSpPr>
            <p:spPr>
              <a:xfrm>
                <a:off x="5825350" y="2278875"/>
                <a:ext cx="83175" cy="187900"/>
              </a:xfrm>
              <a:custGeom>
                <a:rect b="b" l="l" r="r" t="t"/>
                <a:pathLst>
                  <a:path extrusionOk="0" h="7516" w="3327">
                    <a:moveTo>
                      <a:pt x="2975" y="1"/>
                    </a:moveTo>
                    <a:cubicBezTo>
                      <a:pt x="2939" y="1"/>
                      <a:pt x="2901" y="7"/>
                      <a:pt x="2860" y="21"/>
                    </a:cubicBezTo>
                    <a:cubicBezTo>
                      <a:pt x="1775" y="809"/>
                      <a:pt x="789" y="1796"/>
                      <a:pt x="0" y="2880"/>
                    </a:cubicBezTo>
                    <a:cubicBezTo>
                      <a:pt x="395" y="4458"/>
                      <a:pt x="888" y="5937"/>
                      <a:pt x="1578" y="7416"/>
                    </a:cubicBezTo>
                    <a:cubicBezTo>
                      <a:pt x="1578" y="7416"/>
                      <a:pt x="1677" y="7515"/>
                      <a:pt x="1775" y="7515"/>
                    </a:cubicBezTo>
                    <a:lnTo>
                      <a:pt x="1874" y="7515"/>
                    </a:lnTo>
                    <a:cubicBezTo>
                      <a:pt x="1973" y="7515"/>
                      <a:pt x="1973" y="7416"/>
                      <a:pt x="1973" y="7219"/>
                    </a:cubicBezTo>
                    <a:cubicBezTo>
                      <a:pt x="1282" y="5937"/>
                      <a:pt x="789" y="4458"/>
                      <a:pt x="395" y="3078"/>
                    </a:cubicBezTo>
                    <a:cubicBezTo>
                      <a:pt x="1184" y="2091"/>
                      <a:pt x="2170" y="1204"/>
                      <a:pt x="3156" y="415"/>
                    </a:cubicBezTo>
                    <a:cubicBezTo>
                      <a:pt x="3326" y="245"/>
                      <a:pt x="3202" y="1"/>
                      <a:pt x="29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g316c08ac72d_0_951"/>
              <p:cNvSpPr/>
              <p:nvPr/>
            </p:nvSpPr>
            <p:spPr>
              <a:xfrm>
                <a:off x="5660175" y="2209850"/>
                <a:ext cx="122950" cy="293900"/>
              </a:xfrm>
              <a:custGeom>
                <a:rect b="b" l="l" r="r" t="t"/>
                <a:pathLst>
                  <a:path extrusionOk="0" h="11756" w="4918">
                    <a:moveTo>
                      <a:pt x="4617" y="1"/>
                    </a:moveTo>
                    <a:cubicBezTo>
                      <a:pt x="4590" y="1"/>
                      <a:pt x="4563" y="7"/>
                      <a:pt x="4537" y="20"/>
                    </a:cubicBezTo>
                    <a:cubicBezTo>
                      <a:pt x="2762" y="1302"/>
                      <a:pt x="1282" y="2782"/>
                      <a:pt x="0" y="4557"/>
                    </a:cubicBezTo>
                    <a:cubicBezTo>
                      <a:pt x="0" y="6134"/>
                      <a:pt x="2367" y="11361"/>
                      <a:pt x="2466" y="11558"/>
                    </a:cubicBezTo>
                    <a:cubicBezTo>
                      <a:pt x="2466" y="11657"/>
                      <a:pt x="2564" y="11755"/>
                      <a:pt x="2663" y="11755"/>
                    </a:cubicBezTo>
                    <a:lnTo>
                      <a:pt x="2762" y="11755"/>
                    </a:lnTo>
                    <a:cubicBezTo>
                      <a:pt x="2860" y="11657"/>
                      <a:pt x="2959" y="11558"/>
                      <a:pt x="2860" y="11459"/>
                    </a:cubicBezTo>
                    <a:cubicBezTo>
                      <a:pt x="2860" y="11361"/>
                      <a:pt x="493" y="6233"/>
                      <a:pt x="395" y="4655"/>
                    </a:cubicBezTo>
                    <a:cubicBezTo>
                      <a:pt x="1677" y="3077"/>
                      <a:pt x="3156" y="1598"/>
                      <a:pt x="4832" y="415"/>
                    </a:cubicBezTo>
                    <a:cubicBezTo>
                      <a:pt x="4918" y="245"/>
                      <a:pt x="4782" y="1"/>
                      <a:pt x="4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g316c08ac72d_0_951"/>
              <p:cNvSpPr/>
              <p:nvPr/>
            </p:nvSpPr>
            <p:spPr>
              <a:xfrm>
                <a:off x="5285450" y="2129825"/>
                <a:ext cx="151725" cy="393650"/>
              </a:xfrm>
              <a:custGeom>
                <a:rect b="b" l="l" r="r" t="t"/>
                <a:pathLst>
                  <a:path extrusionOk="0" h="15746" w="6069">
                    <a:moveTo>
                      <a:pt x="5808" y="1"/>
                    </a:moveTo>
                    <a:cubicBezTo>
                      <a:pt x="5754" y="1"/>
                      <a:pt x="5690" y="20"/>
                      <a:pt x="5621" y="66"/>
                    </a:cubicBezTo>
                    <a:cubicBezTo>
                      <a:pt x="3550" y="1742"/>
                      <a:pt x="1677" y="3616"/>
                      <a:pt x="0" y="5687"/>
                    </a:cubicBezTo>
                    <a:cubicBezTo>
                      <a:pt x="99" y="7166"/>
                      <a:pt x="2860" y="15252"/>
                      <a:pt x="2959" y="15548"/>
                    </a:cubicBezTo>
                    <a:cubicBezTo>
                      <a:pt x="3057" y="15646"/>
                      <a:pt x="3057" y="15745"/>
                      <a:pt x="3255" y="15745"/>
                    </a:cubicBezTo>
                    <a:lnTo>
                      <a:pt x="3255" y="15646"/>
                    </a:lnTo>
                    <a:cubicBezTo>
                      <a:pt x="3353" y="15646"/>
                      <a:pt x="3452" y="15449"/>
                      <a:pt x="3452" y="15351"/>
                    </a:cubicBezTo>
                    <a:cubicBezTo>
                      <a:pt x="3452" y="15351"/>
                      <a:pt x="592" y="7264"/>
                      <a:pt x="494" y="5687"/>
                    </a:cubicBezTo>
                    <a:cubicBezTo>
                      <a:pt x="2170" y="3714"/>
                      <a:pt x="3945" y="1939"/>
                      <a:pt x="5917" y="362"/>
                    </a:cubicBezTo>
                    <a:cubicBezTo>
                      <a:pt x="6069" y="210"/>
                      <a:pt x="5988" y="1"/>
                      <a:pt x="5808" y="1"/>
                    </a:cubicBezTo>
                    <a:close/>
                  </a:path>
                </a:pathLst>
              </a:custGeom>
              <a:solidFill>
                <a:srgbClr val="2B484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g316c08ac72d_0_951"/>
              <p:cNvSpPr/>
              <p:nvPr/>
            </p:nvSpPr>
            <p:spPr>
              <a:xfrm>
                <a:off x="5455550" y="2128500"/>
                <a:ext cx="171925" cy="431950"/>
              </a:xfrm>
              <a:custGeom>
                <a:rect b="b" l="l" r="r" t="t"/>
                <a:pathLst>
                  <a:path extrusionOk="0" h="17278" w="6877">
                    <a:moveTo>
                      <a:pt x="6495" y="1"/>
                    </a:moveTo>
                    <a:cubicBezTo>
                      <a:pt x="6466" y="1"/>
                      <a:pt x="6437" y="7"/>
                      <a:pt x="6410" y="20"/>
                    </a:cubicBezTo>
                    <a:cubicBezTo>
                      <a:pt x="4044" y="1992"/>
                      <a:pt x="1874" y="4261"/>
                      <a:pt x="1" y="6627"/>
                    </a:cubicBezTo>
                    <a:lnTo>
                      <a:pt x="1" y="6726"/>
                    </a:lnTo>
                    <a:cubicBezTo>
                      <a:pt x="99" y="8797"/>
                      <a:pt x="3551" y="16784"/>
                      <a:pt x="3748" y="17080"/>
                    </a:cubicBezTo>
                    <a:cubicBezTo>
                      <a:pt x="3748" y="17179"/>
                      <a:pt x="3847" y="17277"/>
                      <a:pt x="3945" y="17277"/>
                    </a:cubicBezTo>
                    <a:cubicBezTo>
                      <a:pt x="4044" y="17277"/>
                      <a:pt x="4142" y="17080"/>
                      <a:pt x="4044" y="16981"/>
                    </a:cubicBezTo>
                    <a:cubicBezTo>
                      <a:pt x="4044" y="16883"/>
                      <a:pt x="592" y="8994"/>
                      <a:pt x="494" y="6824"/>
                    </a:cubicBezTo>
                    <a:cubicBezTo>
                      <a:pt x="2269" y="4458"/>
                      <a:pt x="4438" y="2288"/>
                      <a:pt x="6706" y="415"/>
                    </a:cubicBezTo>
                    <a:cubicBezTo>
                      <a:pt x="6877" y="244"/>
                      <a:pt x="6679" y="1"/>
                      <a:pt x="64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g316c08ac72d_0_951"/>
            <p:cNvGrpSpPr/>
            <p:nvPr/>
          </p:nvGrpSpPr>
          <p:grpSpPr>
            <a:xfrm>
              <a:off x="4449424" y="898535"/>
              <a:ext cx="4360676" cy="3836045"/>
              <a:chOff x="1712225" y="994475"/>
              <a:chExt cx="4227100" cy="3718900"/>
            </a:xfrm>
          </p:grpSpPr>
          <p:sp>
            <p:nvSpPr>
              <p:cNvPr id="1581" name="Google Shape;1581;g316c08ac72d_0_951"/>
              <p:cNvSpPr/>
              <p:nvPr/>
            </p:nvSpPr>
            <p:spPr>
              <a:xfrm>
                <a:off x="1712225" y="994475"/>
                <a:ext cx="4227100" cy="3718900"/>
              </a:xfrm>
              <a:custGeom>
                <a:rect b="b" l="l" r="r" t="t"/>
                <a:pathLst>
                  <a:path extrusionOk="0" h="148756" w="169084">
                    <a:moveTo>
                      <a:pt x="84577" y="0"/>
                    </a:moveTo>
                    <a:cubicBezTo>
                      <a:pt x="55796" y="0"/>
                      <a:pt x="28406" y="16813"/>
                      <a:pt x="16266" y="44908"/>
                    </a:cubicBezTo>
                    <a:cubicBezTo>
                      <a:pt x="1" y="82606"/>
                      <a:pt x="17361" y="126377"/>
                      <a:pt x="55084" y="142642"/>
                    </a:cubicBezTo>
                    <a:cubicBezTo>
                      <a:pt x="64687" y="146791"/>
                      <a:pt x="74683" y="148756"/>
                      <a:pt x="84517" y="148756"/>
                    </a:cubicBezTo>
                    <a:cubicBezTo>
                      <a:pt x="113288" y="148756"/>
                      <a:pt x="140679" y="131943"/>
                      <a:pt x="152818" y="103848"/>
                    </a:cubicBezTo>
                    <a:cubicBezTo>
                      <a:pt x="169084" y="66150"/>
                      <a:pt x="151723" y="22379"/>
                      <a:pt x="114024" y="6114"/>
                    </a:cubicBezTo>
                    <a:cubicBezTo>
                      <a:pt x="104415" y="1965"/>
                      <a:pt x="94415" y="0"/>
                      <a:pt x="845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g316c08ac72d_0_951"/>
              <p:cNvSpPr/>
              <p:nvPr/>
            </p:nvSpPr>
            <p:spPr>
              <a:xfrm>
                <a:off x="3911500" y="1018125"/>
                <a:ext cx="635275" cy="703800"/>
              </a:xfrm>
              <a:custGeom>
                <a:rect b="b" l="l" r="r" t="t"/>
                <a:pathLst>
                  <a:path extrusionOk="0" h="28152" w="25411">
                    <a:moveTo>
                      <a:pt x="8193" y="1"/>
                    </a:moveTo>
                    <a:lnTo>
                      <a:pt x="8193" y="286"/>
                    </a:lnTo>
                    <a:cubicBezTo>
                      <a:pt x="8193" y="1382"/>
                      <a:pt x="7692" y="2525"/>
                      <a:pt x="6692" y="3025"/>
                    </a:cubicBezTo>
                    <a:cubicBezTo>
                      <a:pt x="6247" y="3254"/>
                      <a:pt x="5755" y="3327"/>
                      <a:pt x="5251" y="3327"/>
                    </a:cubicBezTo>
                    <a:cubicBezTo>
                      <a:pt x="4811" y="3327"/>
                      <a:pt x="4363" y="3271"/>
                      <a:pt x="3930" y="3215"/>
                    </a:cubicBezTo>
                    <a:cubicBezTo>
                      <a:pt x="3535" y="3165"/>
                      <a:pt x="3128" y="3119"/>
                      <a:pt x="2728" y="3119"/>
                    </a:cubicBezTo>
                    <a:cubicBezTo>
                      <a:pt x="2186" y="3119"/>
                      <a:pt x="1657" y="3203"/>
                      <a:pt x="1191" y="3477"/>
                    </a:cubicBezTo>
                    <a:cubicBezTo>
                      <a:pt x="381" y="3954"/>
                      <a:pt x="0" y="5240"/>
                      <a:pt x="715" y="5835"/>
                    </a:cubicBezTo>
                    <a:cubicBezTo>
                      <a:pt x="1072" y="6121"/>
                      <a:pt x="1525" y="6192"/>
                      <a:pt x="1977" y="6311"/>
                    </a:cubicBezTo>
                    <a:cubicBezTo>
                      <a:pt x="4644" y="6978"/>
                      <a:pt x="6073" y="10598"/>
                      <a:pt x="4597" y="12932"/>
                    </a:cubicBezTo>
                    <a:cubicBezTo>
                      <a:pt x="3906" y="14003"/>
                      <a:pt x="2763" y="14765"/>
                      <a:pt x="1882" y="15670"/>
                    </a:cubicBezTo>
                    <a:cubicBezTo>
                      <a:pt x="953" y="16599"/>
                      <a:pt x="262" y="17933"/>
                      <a:pt x="715" y="19171"/>
                    </a:cubicBezTo>
                    <a:cubicBezTo>
                      <a:pt x="1215" y="20552"/>
                      <a:pt x="3072" y="21148"/>
                      <a:pt x="3525" y="22577"/>
                    </a:cubicBezTo>
                    <a:cubicBezTo>
                      <a:pt x="3811" y="23481"/>
                      <a:pt x="3453" y="24434"/>
                      <a:pt x="3287" y="25363"/>
                    </a:cubicBezTo>
                    <a:cubicBezTo>
                      <a:pt x="3096" y="26268"/>
                      <a:pt x="3144" y="27411"/>
                      <a:pt x="3930" y="27911"/>
                    </a:cubicBezTo>
                    <a:cubicBezTo>
                      <a:pt x="4176" y="28079"/>
                      <a:pt x="4444" y="28152"/>
                      <a:pt x="4721" y="28152"/>
                    </a:cubicBezTo>
                    <a:cubicBezTo>
                      <a:pt x="5543" y="28152"/>
                      <a:pt x="6438" y="27510"/>
                      <a:pt x="7026" y="26816"/>
                    </a:cubicBezTo>
                    <a:cubicBezTo>
                      <a:pt x="8193" y="25482"/>
                      <a:pt x="9098" y="23886"/>
                      <a:pt x="10383" y="22672"/>
                    </a:cubicBezTo>
                    <a:cubicBezTo>
                      <a:pt x="11343" y="21765"/>
                      <a:pt x="12661" y="21084"/>
                      <a:pt x="13951" y="21084"/>
                    </a:cubicBezTo>
                    <a:cubicBezTo>
                      <a:pt x="14390" y="21084"/>
                      <a:pt x="14825" y="21163"/>
                      <a:pt x="15242" y="21338"/>
                    </a:cubicBezTo>
                    <a:cubicBezTo>
                      <a:pt x="15527" y="21433"/>
                      <a:pt x="15813" y="21600"/>
                      <a:pt x="16099" y="21624"/>
                    </a:cubicBezTo>
                    <a:cubicBezTo>
                      <a:pt x="16145" y="21630"/>
                      <a:pt x="16191" y="21633"/>
                      <a:pt x="16236" y="21633"/>
                    </a:cubicBezTo>
                    <a:cubicBezTo>
                      <a:pt x="16916" y="21633"/>
                      <a:pt x="17497" y="20984"/>
                      <a:pt x="17742" y="20314"/>
                    </a:cubicBezTo>
                    <a:cubicBezTo>
                      <a:pt x="18004" y="19647"/>
                      <a:pt x="18028" y="18838"/>
                      <a:pt x="18338" y="18147"/>
                    </a:cubicBezTo>
                    <a:cubicBezTo>
                      <a:pt x="18783" y="17097"/>
                      <a:pt x="19906" y="16432"/>
                      <a:pt x="21032" y="16432"/>
                    </a:cubicBezTo>
                    <a:cubicBezTo>
                      <a:pt x="21412" y="16432"/>
                      <a:pt x="21793" y="16508"/>
                      <a:pt x="22148" y="16671"/>
                    </a:cubicBezTo>
                    <a:cubicBezTo>
                      <a:pt x="22529" y="16837"/>
                      <a:pt x="22862" y="17075"/>
                      <a:pt x="23243" y="17147"/>
                    </a:cubicBezTo>
                    <a:cubicBezTo>
                      <a:pt x="23311" y="17158"/>
                      <a:pt x="23378" y="17163"/>
                      <a:pt x="23444" y="17163"/>
                    </a:cubicBezTo>
                    <a:cubicBezTo>
                      <a:pt x="24553" y="17163"/>
                      <a:pt x="25326" y="15698"/>
                      <a:pt x="25101" y="14551"/>
                    </a:cubicBezTo>
                    <a:cubicBezTo>
                      <a:pt x="24815" y="13337"/>
                      <a:pt x="23958" y="12313"/>
                      <a:pt x="23505" y="11146"/>
                    </a:cubicBezTo>
                    <a:cubicBezTo>
                      <a:pt x="23386" y="10860"/>
                      <a:pt x="23315" y="10479"/>
                      <a:pt x="23553" y="10241"/>
                    </a:cubicBezTo>
                    <a:cubicBezTo>
                      <a:pt x="23696" y="10074"/>
                      <a:pt x="23910" y="10050"/>
                      <a:pt x="24077" y="10003"/>
                    </a:cubicBezTo>
                    <a:cubicBezTo>
                      <a:pt x="24958" y="9693"/>
                      <a:pt x="25410" y="8598"/>
                      <a:pt x="25029" y="7764"/>
                    </a:cubicBezTo>
                    <a:cubicBezTo>
                      <a:pt x="24553" y="6740"/>
                      <a:pt x="23243" y="6502"/>
                      <a:pt x="22243" y="6002"/>
                    </a:cubicBezTo>
                    <a:cubicBezTo>
                      <a:pt x="21386" y="5549"/>
                      <a:pt x="20124" y="4311"/>
                      <a:pt x="21076" y="3239"/>
                    </a:cubicBezTo>
                    <a:cubicBezTo>
                      <a:pt x="16813" y="1739"/>
                      <a:pt x="12503" y="667"/>
                      <a:pt x="81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g316c08ac72d_0_951"/>
              <p:cNvSpPr/>
              <p:nvPr/>
            </p:nvSpPr>
            <p:spPr>
              <a:xfrm>
                <a:off x="2211150" y="995100"/>
                <a:ext cx="1703350" cy="3418000"/>
              </a:xfrm>
              <a:custGeom>
                <a:rect b="b" l="l" r="r" t="t"/>
                <a:pathLst>
                  <a:path extrusionOk="0" h="136720" w="68134">
                    <a:moveTo>
                      <a:pt x="64546" y="1"/>
                    </a:moveTo>
                    <a:cubicBezTo>
                      <a:pt x="39483" y="1"/>
                      <a:pt x="15461" y="12799"/>
                      <a:pt x="1572" y="34666"/>
                    </a:cubicBezTo>
                    <a:cubicBezTo>
                      <a:pt x="1882" y="37667"/>
                      <a:pt x="1929" y="40692"/>
                      <a:pt x="1429" y="43668"/>
                    </a:cubicBezTo>
                    <a:cubicBezTo>
                      <a:pt x="1072" y="45835"/>
                      <a:pt x="405" y="47955"/>
                      <a:pt x="215" y="50122"/>
                    </a:cubicBezTo>
                    <a:cubicBezTo>
                      <a:pt x="0" y="52289"/>
                      <a:pt x="357" y="54647"/>
                      <a:pt x="1762" y="56314"/>
                    </a:cubicBezTo>
                    <a:cubicBezTo>
                      <a:pt x="2548" y="57266"/>
                      <a:pt x="3715" y="57981"/>
                      <a:pt x="4168" y="59148"/>
                    </a:cubicBezTo>
                    <a:cubicBezTo>
                      <a:pt x="4573" y="60219"/>
                      <a:pt x="4334" y="61362"/>
                      <a:pt x="4382" y="62505"/>
                    </a:cubicBezTo>
                    <a:cubicBezTo>
                      <a:pt x="4406" y="63625"/>
                      <a:pt x="4858" y="64935"/>
                      <a:pt x="5930" y="65244"/>
                    </a:cubicBezTo>
                    <a:cubicBezTo>
                      <a:pt x="6116" y="65294"/>
                      <a:pt x="6309" y="65312"/>
                      <a:pt x="6506" y="65312"/>
                    </a:cubicBezTo>
                    <a:cubicBezTo>
                      <a:pt x="7040" y="65312"/>
                      <a:pt x="7601" y="65179"/>
                      <a:pt x="8109" y="65179"/>
                    </a:cubicBezTo>
                    <a:cubicBezTo>
                      <a:pt x="8497" y="65179"/>
                      <a:pt x="8855" y="65257"/>
                      <a:pt x="9145" y="65530"/>
                    </a:cubicBezTo>
                    <a:cubicBezTo>
                      <a:pt x="9978" y="66316"/>
                      <a:pt x="9193" y="67649"/>
                      <a:pt x="9216" y="68792"/>
                    </a:cubicBezTo>
                    <a:cubicBezTo>
                      <a:pt x="9288" y="71436"/>
                      <a:pt x="13432" y="72126"/>
                      <a:pt x="14194" y="74651"/>
                    </a:cubicBezTo>
                    <a:cubicBezTo>
                      <a:pt x="14575" y="75937"/>
                      <a:pt x="14313" y="77770"/>
                      <a:pt x="15599" y="78128"/>
                    </a:cubicBezTo>
                    <a:cubicBezTo>
                      <a:pt x="15730" y="78172"/>
                      <a:pt x="15865" y="78186"/>
                      <a:pt x="16002" y="78186"/>
                    </a:cubicBezTo>
                    <a:cubicBezTo>
                      <a:pt x="16236" y="78186"/>
                      <a:pt x="16477" y="78143"/>
                      <a:pt x="16718" y="78128"/>
                    </a:cubicBezTo>
                    <a:cubicBezTo>
                      <a:pt x="16768" y="78125"/>
                      <a:pt x="16818" y="78124"/>
                      <a:pt x="16867" y="78124"/>
                    </a:cubicBezTo>
                    <a:cubicBezTo>
                      <a:pt x="19335" y="78124"/>
                      <a:pt x="21020" y="81571"/>
                      <a:pt x="19409" y="83462"/>
                    </a:cubicBezTo>
                    <a:cubicBezTo>
                      <a:pt x="18790" y="84224"/>
                      <a:pt x="17837" y="84653"/>
                      <a:pt x="17028" y="85272"/>
                    </a:cubicBezTo>
                    <a:cubicBezTo>
                      <a:pt x="16242" y="85867"/>
                      <a:pt x="15575" y="86891"/>
                      <a:pt x="15861" y="87844"/>
                    </a:cubicBezTo>
                    <a:cubicBezTo>
                      <a:pt x="16194" y="88844"/>
                      <a:pt x="17432" y="89297"/>
                      <a:pt x="18004" y="90178"/>
                    </a:cubicBezTo>
                    <a:cubicBezTo>
                      <a:pt x="18695" y="91297"/>
                      <a:pt x="18242" y="92726"/>
                      <a:pt x="18028" y="94036"/>
                    </a:cubicBezTo>
                    <a:cubicBezTo>
                      <a:pt x="17551" y="97203"/>
                      <a:pt x="19028" y="100608"/>
                      <a:pt x="21671" y="102442"/>
                    </a:cubicBezTo>
                    <a:cubicBezTo>
                      <a:pt x="23386" y="103633"/>
                      <a:pt x="25648" y="104323"/>
                      <a:pt x="26577" y="106205"/>
                    </a:cubicBezTo>
                    <a:cubicBezTo>
                      <a:pt x="27125" y="107276"/>
                      <a:pt x="27077" y="108515"/>
                      <a:pt x="27053" y="109753"/>
                    </a:cubicBezTo>
                    <a:cubicBezTo>
                      <a:pt x="26887" y="114540"/>
                      <a:pt x="26720" y="119327"/>
                      <a:pt x="26577" y="124113"/>
                    </a:cubicBezTo>
                    <a:cubicBezTo>
                      <a:pt x="26577" y="124828"/>
                      <a:pt x="26553" y="125590"/>
                      <a:pt x="26934" y="126185"/>
                    </a:cubicBezTo>
                    <a:cubicBezTo>
                      <a:pt x="27649" y="127304"/>
                      <a:pt x="29316" y="127304"/>
                      <a:pt x="30411" y="128090"/>
                    </a:cubicBezTo>
                    <a:cubicBezTo>
                      <a:pt x="32388" y="129448"/>
                      <a:pt x="31888" y="132520"/>
                      <a:pt x="33079" y="134592"/>
                    </a:cubicBezTo>
                    <a:cubicBezTo>
                      <a:pt x="33828" y="135877"/>
                      <a:pt x="35272" y="136719"/>
                      <a:pt x="36751" y="136719"/>
                    </a:cubicBezTo>
                    <a:cubicBezTo>
                      <a:pt x="36916" y="136719"/>
                      <a:pt x="37081" y="136709"/>
                      <a:pt x="37246" y="136687"/>
                    </a:cubicBezTo>
                    <a:cubicBezTo>
                      <a:pt x="37841" y="136616"/>
                      <a:pt x="38437" y="136378"/>
                      <a:pt x="38675" y="135854"/>
                    </a:cubicBezTo>
                    <a:cubicBezTo>
                      <a:pt x="39056" y="134925"/>
                      <a:pt x="38008" y="134044"/>
                      <a:pt x="37198" y="133401"/>
                    </a:cubicBezTo>
                    <a:cubicBezTo>
                      <a:pt x="35293" y="131901"/>
                      <a:pt x="34198" y="129471"/>
                      <a:pt x="34079" y="127042"/>
                    </a:cubicBezTo>
                    <a:cubicBezTo>
                      <a:pt x="34031" y="125280"/>
                      <a:pt x="33579" y="124590"/>
                      <a:pt x="38127" y="123042"/>
                    </a:cubicBezTo>
                    <a:cubicBezTo>
                      <a:pt x="41580" y="121898"/>
                      <a:pt x="43700" y="118374"/>
                      <a:pt x="46462" y="116016"/>
                    </a:cubicBezTo>
                    <a:cubicBezTo>
                      <a:pt x="47724" y="114992"/>
                      <a:pt x="49058" y="113754"/>
                      <a:pt x="49225" y="112158"/>
                    </a:cubicBezTo>
                    <a:cubicBezTo>
                      <a:pt x="49296" y="111587"/>
                      <a:pt x="49225" y="110944"/>
                      <a:pt x="49630" y="110515"/>
                    </a:cubicBezTo>
                    <a:cubicBezTo>
                      <a:pt x="49907" y="110184"/>
                      <a:pt x="50325" y="110111"/>
                      <a:pt x="50772" y="110111"/>
                    </a:cubicBezTo>
                    <a:cubicBezTo>
                      <a:pt x="51129" y="110111"/>
                      <a:pt x="51506" y="110158"/>
                      <a:pt x="51844" y="110158"/>
                    </a:cubicBezTo>
                    <a:cubicBezTo>
                      <a:pt x="53440" y="110158"/>
                      <a:pt x="54869" y="108848"/>
                      <a:pt x="55035" y="107300"/>
                    </a:cubicBezTo>
                    <a:cubicBezTo>
                      <a:pt x="55107" y="106776"/>
                      <a:pt x="55035" y="106181"/>
                      <a:pt x="55345" y="105705"/>
                    </a:cubicBezTo>
                    <a:cubicBezTo>
                      <a:pt x="55607" y="105252"/>
                      <a:pt x="56131" y="105062"/>
                      <a:pt x="56607" y="104800"/>
                    </a:cubicBezTo>
                    <a:cubicBezTo>
                      <a:pt x="58441" y="103800"/>
                      <a:pt x="59179" y="101371"/>
                      <a:pt x="58679" y="99346"/>
                    </a:cubicBezTo>
                    <a:cubicBezTo>
                      <a:pt x="58155" y="97298"/>
                      <a:pt x="56607" y="95655"/>
                      <a:pt x="54821" y="94583"/>
                    </a:cubicBezTo>
                    <a:cubicBezTo>
                      <a:pt x="53273" y="93678"/>
                      <a:pt x="51368" y="92916"/>
                      <a:pt x="50654" y="91249"/>
                    </a:cubicBezTo>
                    <a:cubicBezTo>
                      <a:pt x="50463" y="90749"/>
                      <a:pt x="50344" y="90154"/>
                      <a:pt x="49987" y="89749"/>
                    </a:cubicBezTo>
                    <a:cubicBezTo>
                      <a:pt x="49633" y="89344"/>
                      <a:pt x="49195" y="89201"/>
                      <a:pt x="48708" y="89201"/>
                    </a:cubicBezTo>
                    <a:cubicBezTo>
                      <a:pt x="47623" y="89201"/>
                      <a:pt x="46296" y="89912"/>
                      <a:pt x="45129" y="90011"/>
                    </a:cubicBezTo>
                    <a:cubicBezTo>
                      <a:pt x="45027" y="90020"/>
                      <a:pt x="44927" y="90025"/>
                      <a:pt x="44828" y="90025"/>
                    </a:cubicBezTo>
                    <a:cubicBezTo>
                      <a:pt x="42647" y="90025"/>
                      <a:pt x="41033" y="87826"/>
                      <a:pt x="39985" y="85867"/>
                    </a:cubicBezTo>
                    <a:cubicBezTo>
                      <a:pt x="38865" y="83819"/>
                      <a:pt x="37508" y="81414"/>
                      <a:pt x="35174" y="81176"/>
                    </a:cubicBezTo>
                    <a:cubicBezTo>
                      <a:pt x="35023" y="81158"/>
                      <a:pt x="34872" y="81150"/>
                      <a:pt x="34719" y="81150"/>
                    </a:cubicBezTo>
                    <a:cubicBezTo>
                      <a:pt x="33346" y="81150"/>
                      <a:pt x="31932" y="81817"/>
                      <a:pt x="30617" y="81817"/>
                    </a:cubicBezTo>
                    <a:cubicBezTo>
                      <a:pt x="30170" y="81817"/>
                      <a:pt x="29734" y="81740"/>
                      <a:pt x="29316" y="81533"/>
                    </a:cubicBezTo>
                    <a:cubicBezTo>
                      <a:pt x="26911" y="80295"/>
                      <a:pt x="27530" y="75818"/>
                      <a:pt x="24934" y="75008"/>
                    </a:cubicBezTo>
                    <a:cubicBezTo>
                      <a:pt x="24674" y="74927"/>
                      <a:pt x="24404" y="74893"/>
                      <a:pt x="24129" y="74893"/>
                    </a:cubicBezTo>
                    <a:cubicBezTo>
                      <a:pt x="22658" y="74893"/>
                      <a:pt x="21013" y="75866"/>
                      <a:pt x="19716" y="75866"/>
                    </a:cubicBezTo>
                    <a:cubicBezTo>
                      <a:pt x="19187" y="75866"/>
                      <a:pt x="18715" y="75703"/>
                      <a:pt x="18337" y="75246"/>
                    </a:cubicBezTo>
                    <a:cubicBezTo>
                      <a:pt x="17766" y="74556"/>
                      <a:pt x="17837" y="73555"/>
                      <a:pt x="17313" y="72841"/>
                    </a:cubicBezTo>
                    <a:cubicBezTo>
                      <a:pt x="16789" y="72079"/>
                      <a:pt x="15742" y="71722"/>
                      <a:pt x="15575" y="70864"/>
                    </a:cubicBezTo>
                    <a:cubicBezTo>
                      <a:pt x="15361" y="69864"/>
                      <a:pt x="16575" y="68721"/>
                      <a:pt x="15956" y="67888"/>
                    </a:cubicBezTo>
                    <a:cubicBezTo>
                      <a:pt x="15480" y="67268"/>
                      <a:pt x="14384" y="67554"/>
                      <a:pt x="13717" y="67078"/>
                    </a:cubicBezTo>
                    <a:cubicBezTo>
                      <a:pt x="12050" y="65863"/>
                      <a:pt x="15480" y="62505"/>
                      <a:pt x="13694" y="61458"/>
                    </a:cubicBezTo>
                    <a:cubicBezTo>
                      <a:pt x="13511" y="61351"/>
                      <a:pt x="13324" y="61306"/>
                      <a:pt x="13133" y="61306"/>
                    </a:cubicBezTo>
                    <a:cubicBezTo>
                      <a:pt x="12051" y="61306"/>
                      <a:pt x="10849" y="62749"/>
                      <a:pt x="9819" y="62749"/>
                    </a:cubicBezTo>
                    <a:cubicBezTo>
                      <a:pt x="9601" y="62749"/>
                      <a:pt x="9392" y="62685"/>
                      <a:pt x="9193" y="62529"/>
                    </a:cubicBezTo>
                    <a:cubicBezTo>
                      <a:pt x="8835" y="62267"/>
                      <a:pt x="8716" y="61839"/>
                      <a:pt x="8597" y="61434"/>
                    </a:cubicBezTo>
                    <a:cubicBezTo>
                      <a:pt x="8026" y="59314"/>
                      <a:pt x="7430" y="57195"/>
                      <a:pt x="6835" y="55099"/>
                    </a:cubicBezTo>
                    <a:cubicBezTo>
                      <a:pt x="6168" y="52599"/>
                      <a:pt x="5811" y="49265"/>
                      <a:pt x="8097" y="48074"/>
                    </a:cubicBezTo>
                    <a:cubicBezTo>
                      <a:pt x="8740" y="47717"/>
                      <a:pt x="9550" y="47621"/>
                      <a:pt x="10050" y="47074"/>
                    </a:cubicBezTo>
                    <a:cubicBezTo>
                      <a:pt x="11550" y="45573"/>
                      <a:pt x="9169" y="42478"/>
                      <a:pt x="10764" y="41073"/>
                    </a:cubicBezTo>
                    <a:cubicBezTo>
                      <a:pt x="11062" y="40818"/>
                      <a:pt x="11403" y="40708"/>
                      <a:pt x="11755" y="40708"/>
                    </a:cubicBezTo>
                    <a:cubicBezTo>
                      <a:pt x="12752" y="40708"/>
                      <a:pt x="13830" y="41599"/>
                      <a:pt x="14217" y="42620"/>
                    </a:cubicBezTo>
                    <a:cubicBezTo>
                      <a:pt x="14765" y="43978"/>
                      <a:pt x="14694" y="45597"/>
                      <a:pt x="15408" y="46883"/>
                    </a:cubicBezTo>
                    <a:cubicBezTo>
                      <a:pt x="15835" y="47666"/>
                      <a:pt x="16797" y="48176"/>
                      <a:pt x="17635" y="48176"/>
                    </a:cubicBezTo>
                    <a:cubicBezTo>
                      <a:pt x="18199" y="48176"/>
                      <a:pt x="18707" y="47944"/>
                      <a:pt x="18957" y="47407"/>
                    </a:cubicBezTo>
                    <a:cubicBezTo>
                      <a:pt x="19695" y="49384"/>
                      <a:pt x="20481" y="51313"/>
                      <a:pt x="21219" y="53266"/>
                    </a:cubicBezTo>
                    <a:cubicBezTo>
                      <a:pt x="22124" y="51575"/>
                      <a:pt x="23005" y="49860"/>
                      <a:pt x="23910" y="48145"/>
                    </a:cubicBezTo>
                    <a:cubicBezTo>
                      <a:pt x="24267" y="47479"/>
                      <a:pt x="24696" y="46764"/>
                      <a:pt x="25458" y="46645"/>
                    </a:cubicBezTo>
                    <a:cubicBezTo>
                      <a:pt x="25526" y="46634"/>
                      <a:pt x="25592" y="46629"/>
                      <a:pt x="25658" y="46629"/>
                    </a:cubicBezTo>
                    <a:cubicBezTo>
                      <a:pt x="26584" y="46629"/>
                      <a:pt x="27310" y="47660"/>
                      <a:pt x="28244" y="47860"/>
                    </a:cubicBezTo>
                    <a:cubicBezTo>
                      <a:pt x="28366" y="47886"/>
                      <a:pt x="28484" y="47899"/>
                      <a:pt x="28599" y="47899"/>
                    </a:cubicBezTo>
                    <a:cubicBezTo>
                      <a:pt x="29925" y="47899"/>
                      <a:pt x="30805" y="46218"/>
                      <a:pt x="31221" y="44859"/>
                    </a:cubicBezTo>
                    <a:cubicBezTo>
                      <a:pt x="31650" y="43438"/>
                      <a:pt x="32463" y="41675"/>
                      <a:pt x="33863" y="41675"/>
                    </a:cubicBezTo>
                    <a:cubicBezTo>
                      <a:pt x="33941" y="41675"/>
                      <a:pt x="34021" y="41680"/>
                      <a:pt x="34103" y="41692"/>
                    </a:cubicBezTo>
                    <a:cubicBezTo>
                      <a:pt x="34626" y="41763"/>
                      <a:pt x="35055" y="42049"/>
                      <a:pt x="35579" y="42120"/>
                    </a:cubicBezTo>
                    <a:cubicBezTo>
                      <a:pt x="35639" y="42126"/>
                      <a:pt x="35697" y="42129"/>
                      <a:pt x="35753" y="42129"/>
                    </a:cubicBezTo>
                    <a:cubicBezTo>
                      <a:pt x="37649" y="42129"/>
                      <a:pt x="38033" y="39109"/>
                      <a:pt x="39651" y="37953"/>
                    </a:cubicBezTo>
                    <a:cubicBezTo>
                      <a:pt x="40238" y="37537"/>
                      <a:pt x="40916" y="37412"/>
                      <a:pt x="41626" y="37412"/>
                    </a:cubicBezTo>
                    <a:cubicBezTo>
                      <a:pt x="42502" y="37412"/>
                      <a:pt x="43428" y="37601"/>
                      <a:pt x="44295" y="37667"/>
                    </a:cubicBezTo>
                    <a:cubicBezTo>
                      <a:pt x="44424" y="37681"/>
                      <a:pt x="44556" y="37687"/>
                      <a:pt x="44689" y="37687"/>
                    </a:cubicBezTo>
                    <a:cubicBezTo>
                      <a:pt x="46210" y="37687"/>
                      <a:pt x="47945" y="36826"/>
                      <a:pt x="47748" y="35381"/>
                    </a:cubicBezTo>
                    <a:cubicBezTo>
                      <a:pt x="47605" y="34381"/>
                      <a:pt x="46581" y="33785"/>
                      <a:pt x="45772" y="33142"/>
                    </a:cubicBezTo>
                    <a:cubicBezTo>
                      <a:pt x="44986" y="32523"/>
                      <a:pt x="44200" y="31428"/>
                      <a:pt x="44771" y="30570"/>
                    </a:cubicBezTo>
                    <a:cubicBezTo>
                      <a:pt x="44986" y="30237"/>
                      <a:pt x="45367" y="30023"/>
                      <a:pt x="45724" y="29904"/>
                    </a:cubicBezTo>
                    <a:cubicBezTo>
                      <a:pt x="46198" y="29734"/>
                      <a:pt x="46690" y="29656"/>
                      <a:pt x="47185" y="29656"/>
                    </a:cubicBezTo>
                    <a:cubicBezTo>
                      <a:pt x="48703" y="29656"/>
                      <a:pt x="50254" y="30386"/>
                      <a:pt x="51439" y="31428"/>
                    </a:cubicBezTo>
                    <a:cubicBezTo>
                      <a:pt x="52368" y="32237"/>
                      <a:pt x="53202" y="33238"/>
                      <a:pt x="54392" y="33500"/>
                    </a:cubicBezTo>
                    <a:cubicBezTo>
                      <a:pt x="54520" y="33530"/>
                      <a:pt x="54652" y="33545"/>
                      <a:pt x="54784" y="33545"/>
                    </a:cubicBezTo>
                    <a:cubicBezTo>
                      <a:pt x="55883" y="33545"/>
                      <a:pt x="57032" y="32546"/>
                      <a:pt x="56607" y="31547"/>
                    </a:cubicBezTo>
                    <a:cubicBezTo>
                      <a:pt x="56179" y="30499"/>
                      <a:pt x="54297" y="29975"/>
                      <a:pt x="54774" y="28927"/>
                    </a:cubicBezTo>
                    <a:cubicBezTo>
                      <a:pt x="54916" y="28594"/>
                      <a:pt x="55274" y="28427"/>
                      <a:pt x="55583" y="28213"/>
                    </a:cubicBezTo>
                    <a:cubicBezTo>
                      <a:pt x="56726" y="27379"/>
                      <a:pt x="56917" y="25569"/>
                      <a:pt x="56107" y="24379"/>
                    </a:cubicBezTo>
                    <a:cubicBezTo>
                      <a:pt x="55431" y="23384"/>
                      <a:pt x="54222" y="22838"/>
                      <a:pt x="53024" y="22838"/>
                    </a:cubicBezTo>
                    <a:cubicBezTo>
                      <a:pt x="52788" y="22838"/>
                      <a:pt x="52552" y="22859"/>
                      <a:pt x="52321" y="22902"/>
                    </a:cubicBezTo>
                    <a:cubicBezTo>
                      <a:pt x="51704" y="23013"/>
                      <a:pt x="50985" y="23195"/>
                      <a:pt x="50369" y="23195"/>
                    </a:cubicBezTo>
                    <a:cubicBezTo>
                      <a:pt x="49795" y="23195"/>
                      <a:pt x="49311" y="23038"/>
                      <a:pt x="49082" y="22521"/>
                    </a:cubicBezTo>
                    <a:cubicBezTo>
                      <a:pt x="48915" y="22140"/>
                      <a:pt x="48987" y="21664"/>
                      <a:pt x="48796" y="21307"/>
                    </a:cubicBezTo>
                    <a:cubicBezTo>
                      <a:pt x="48605" y="20979"/>
                      <a:pt x="48330" y="20843"/>
                      <a:pt x="48021" y="20843"/>
                    </a:cubicBezTo>
                    <a:cubicBezTo>
                      <a:pt x="47249" y="20843"/>
                      <a:pt x="46261" y="21688"/>
                      <a:pt x="45819" y="22521"/>
                    </a:cubicBezTo>
                    <a:cubicBezTo>
                      <a:pt x="45414" y="21926"/>
                      <a:pt x="45010" y="21330"/>
                      <a:pt x="44581" y="20735"/>
                    </a:cubicBezTo>
                    <a:cubicBezTo>
                      <a:pt x="44466" y="20702"/>
                      <a:pt x="44354" y="20686"/>
                      <a:pt x="44246" y="20686"/>
                    </a:cubicBezTo>
                    <a:cubicBezTo>
                      <a:pt x="43278" y="20686"/>
                      <a:pt x="42578" y="21943"/>
                      <a:pt x="42128" y="22950"/>
                    </a:cubicBezTo>
                    <a:cubicBezTo>
                      <a:pt x="41414" y="24545"/>
                      <a:pt x="40342" y="26117"/>
                      <a:pt x="38723" y="26903"/>
                    </a:cubicBezTo>
                    <a:cubicBezTo>
                      <a:pt x="38181" y="27154"/>
                      <a:pt x="37568" y="27281"/>
                      <a:pt x="36959" y="27281"/>
                    </a:cubicBezTo>
                    <a:cubicBezTo>
                      <a:pt x="35772" y="27281"/>
                      <a:pt x="34597" y="26799"/>
                      <a:pt x="33983" y="25808"/>
                    </a:cubicBezTo>
                    <a:cubicBezTo>
                      <a:pt x="35103" y="25093"/>
                      <a:pt x="35746" y="23593"/>
                      <a:pt x="35246" y="22378"/>
                    </a:cubicBezTo>
                    <a:cubicBezTo>
                      <a:pt x="34917" y="21581"/>
                      <a:pt x="34013" y="21060"/>
                      <a:pt x="33162" y="21060"/>
                    </a:cubicBezTo>
                    <a:cubicBezTo>
                      <a:pt x="32717" y="21060"/>
                      <a:pt x="32286" y="21202"/>
                      <a:pt x="31959" y="21521"/>
                    </a:cubicBezTo>
                    <a:cubicBezTo>
                      <a:pt x="30745" y="20378"/>
                      <a:pt x="30983" y="18092"/>
                      <a:pt x="32412" y="17234"/>
                    </a:cubicBezTo>
                    <a:cubicBezTo>
                      <a:pt x="33245" y="16710"/>
                      <a:pt x="34293" y="16687"/>
                      <a:pt x="35150" y="16210"/>
                    </a:cubicBezTo>
                    <a:cubicBezTo>
                      <a:pt x="35984" y="15734"/>
                      <a:pt x="36532" y="14877"/>
                      <a:pt x="37175" y="14162"/>
                    </a:cubicBezTo>
                    <a:cubicBezTo>
                      <a:pt x="38675" y="12495"/>
                      <a:pt x="40890" y="11471"/>
                      <a:pt x="43128" y="11471"/>
                    </a:cubicBezTo>
                    <a:cubicBezTo>
                      <a:pt x="43205" y="11469"/>
                      <a:pt x="43282" y="11468"/>
                      <a:pt x="43358" y="11468"/>
                    </a:cubicBezTo>
                    <a:cubicBezTo>
                      <a:pt x="43692" y="11468"/>
                      <a:pt x="44025" y="11484"/>
                      <a:pt x="44353" y="11484"/>
                    </a:cubicBezTo>
                    <a:cubicBezTo>
                      <a:pt x="44840" y="11484"/>
                      <a:pt x="45316" y="11450"/>
                      <a:pt x="45772" y="11281"/>
                    </a:cubicBezTo>
                    <a:cubicBezTo>
                      <a:pt x="47129" y="10733"/>
                      <a:pt x="47724" y="9209"/>
                      <a:pt x="48582" y="8090"/>
                    </a:cubicBezTo>
                    <a:cubicBezTo>
                      <a:pt x="49146" y="7358"/>
                      <a:pt x="50149" y="6792"/>
                      <a:pt x="51004" y="6792"/>
                    </a:cubicBezTo>
                    <a:cubicBezTo>
                      <a:pt x="51485" y="6792"/>
                      <a:pt x="51919" y="6971"/>
                      <a:pt x="52202" y="7399"/>
                    </a:cubicBezTo>
                    <a:cubicBezTo>
                      <a:pt x="52797" y="8256"/>
                      <a:pt x="52273" y="9423"/>
                      <a:pt x="52273" y="10495"/>
                    </a:cubicBezTo>
                    <a:cubicBezTo>
                      <a:pt x="52273" y="11781"/>
                      <a:pt x="53226" y="12972"/>
                      <a:pt x="54464" y="13257"/>
                    </a:cubicBezTo>
                    <a:cubicBezTo>
                      <a:pt x="52606" y="14686"/>
                      <a:pt x="51582" y="17187"/>
                      <a:pt x="51940" y="19521"/>
                    </a:cubicBezTo>
                    <a:cubicBezTo>
                      <a:pt x="52645" y="19007"/>
                      <a:pt x="53476" y="18854"/>
                      <a:pt x="54352" y="18854"/>
                    </a:cubicBezTo>
                    <a:cubicBezTo>
                      <a:pt x="55426" y="18854"/>
                      <a:pt x="56569" y="19085"/>
                      <a:pt x="57631" y="19163"/>
                    </a:cubicBezTo>
                    <a:cubicBezTo>
                      <a:pt x="57740" y="19171"/>
                      <a:pt x="57850" y="19175"/>
                      <a:pt x="57961" y="19175"/>
                    </a:cubicBezTo>
                    <a:cubicBezTo>
                      <a:pt x="59832" y="19175"/>
                      <a:pt x="62045" y="18056"/>
                      <a:pt x="61775" y="16258"/>
                    </a:cubicBezTo>
                    <a:cubicBezTo>
                      <a:pt x="61465" y="14377"/>
                      <a:pt x="58512" y="13567"/>
                      <a:pt x="58631" y="11638"/>
                    </a:cubicBezTo>
                    <a:cubicBezTo>
                      <a:pt x="59513" y="11209"/>
                      <a:pt x="60394" y="10828"/>
                      <a:pt x="61251" y="10447"/>
                    </a:cubicBezTo>
                    <a:cubicBezTo>
                      <a:pt x="60013" y="8542"/>
                      <a:pt x="58751" y="5875"/>
                      <a:pt x="60179" y="4089"/>
                    </a:cubicBezTo>
                    <a:cubicBezTo>
                      <a:pt x="61942" y="1898"/>
                      <a:pt x="66657" y="2231"/>
                      <a:pt x="68133" y="88"/>
                    </a:cubicBezTo>
                    <a:cubicBezTo>
                      <a:pt x="66936" y="30"/>
                      <a:pt x="65740" y="1"/>
                      <a:pt x="645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g316c08ac72d_0_951"/>
              <p:cNvSpPr/>
              <p:nvPr/>
            </p:nvSpPr>
            <p:spPr>
              <a:xfrm>
                <a:off x="3715625" y="997300"/>
                <a:ext cx="198875" cy="99450"/>
              </a:xfrm>
              <a:custGeom>
                <a:rect b="b" l="l" r="r" t="t"/>
                <a:pathLst>
                  <a:path extrusionOk="0" h="3978" w="7955">
                    <a:moveTo>
                      <a:pt x="7954" y="0"/>
                    </a:moveTo>
                    <a:lnTo>
                      <a:pt x="7954" y="0"/>
                    </a:lnTo>
                    <a:cubicBezTo>
                      <a:pt x="6598" y="2002"/>
                      <a:pt x="2395" y="1843"/>
                      <a:pt x="391" y="3579"/>
                    </a:cubicBezTo>
                    <a:lnTo>
                      <a:pt x="391" y="3579"/>
                    </a:lnTo>
                    <a:cubicBezTo>
                      <a:pt x="2568" y="1729"/>
                      <a:pt x="7194" y="2818"/>
                      <a:pt x="7954" y="0"/>
                    </a:cubicBezTo>
                    <a:close/>
                    <a:moveTo>
                      <a:pt x="391" y="3579"/>
                    </a:moveTo>
                    <a:lnTo>
                      <a:pt x="391" y="3579"/>
                    </a:lnTo>
                    <a:cubicBezTo>
                      <a:pt x="250" y="3699"/>
                      <a:pt x="119" y="3831"/>
                      <a:pt x="0" y="3977"/>
                    </a:cubicBezTo>
                    <a:cubicBezTo>
                      <a:pt x="118" y="3834"/>
                      <a:pt x="249" y="3702"/>
                      <a:pt x="391" y="35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g316c08ac72d_0_951"/>
              <p:cNvSpPr/>
              <p:nvPr/>
            </p:nvSpPr>
            <p:spPr>
              <a:xfrm>
                <a:off x="4316950" y="1638000"/>
                <a:ext cx="1389000" cy="2629975"/>
              </a:xfrm>
              <a:custGeom>
                <a:rect b="b" l="l" r="r" t="t"/>
                <a:pathLst>
                  <a:path extrusionOk="0" h="105199" w="55560">
                    <a:moveTo>
                      <a:pt x="33294" y="0"/>
                    </a:moveTo>
                    <a:cubicBezTo>
                      <a:pt x="32843" y="0"/>
                      <a:pt x="32423" y="161"/>
                      <a:pt x="32126" y="544"/>
                    </a:cubicBezTo>
                    <a:cubicBezTo>
                      <a:pt x="31030" y="1973"/>
                      <a:pt x="33221" y="3735"/>
                      <a:pt x="33531" y="5521"/>
                    </a:cubicBezTo>
                    <a:cubicBezTo>
                      <a:pt x="34102" y="8879"/>
                      <a:pt x="28077" y="10308"/>
                      <a:pt x="28315" y="13713"/>
                    </a:cubicBezTo>
                    <a:cubicBezTo>
                      <a:pt x="28339" y="14356"/>
                      <a:pt x="28768" y="15118"/>
                      <a:pt x="29459" y="15190"/>
                    </a:cubicBezTo>
                    <a:cubicBezTo>
                      <a:pt x="29510" y="15197"/>
                      <a:pt x="29561" y="15201"/>
                      <a:pt x="29612" y="15201"/>
                    </a:cubicBezTo>
                    <a:cubicBezTo>
                      <a:pt x="30381" y="15201"/>
                      <a:pt x="31059" y="14404"/>
                      <a:pt x="31864" y="14404"/>
                    </a:cubicBezTo>
                    <a:cubicBezTo>
                      <a:pt x="32721" y="14404"/>
                      <a:pt x="33293" y="15237"/>
                      <a:pt x="33912" y="15833"/>
                    </a:cubicBezTo>
                    <a:cubicBezTo>
                      <a:pt x="34244" y="16165"/>
                      <a:pt x="34770" y="16394"/>
                      <a:pt x="35232" y="16394"/>
                    </a:cubicBezTo>
                    <a:cubicBezTo>
                      <a:pt x="35597" y="16394"/>
                      <a:pt x="35921" y="16251"/>
                      <a:pt x="36079" y="15904"/>
                    </a:cubicBezTo>
                    <a:cubicBezTo>
                      <a:pt x="36246" y="15595"/>
                      <a:pt x="36127" y="15237"/>
                      <a:pt x="36031" y="14880"/>
                    </a:cubicBezTo>
                    <a:cubicBezTo>
                      <a:pt x="35698" y="13737"/>
                      <a:pt x="35412" y="12523"/>
                      <a:pt x="35769" y="11427"/>
                    </a:cubicBezTo>
                    <a:cubicBezTo>
                      <a:pt x="36045" y="10546"/>
                      <a:pt x="36915" y="9848"/>
                      <a:pt x="37769" y="9848"/>
                    </a:cubicBezTo>
                    <a:cubicBezTo>
                      <a:pt x="38022" y="9848"/>
                      <a:pt x="38274" y="9910"/>
                      <a:pt x="38508" y="10046"/>
                    </a:cubicBezTo>
                    <a:cubicBezTo>
                      <a:pt x="40247" y="11118"/>
                      <a:pt x="38437" y="14285"/>
                      <a:pt x="39818" y="15785"/>
                    </a:cubicBezTo>
                    <a:cubicBezTo>
                      <a:pt x="40604" y="16714"/>
                      <a:pt x="42485" y="17095"/>
                      <a:pt x="42152" y="18262"/>
                    </a:cubicBezTo>
                    <a:cubicBezTo>
                      <a:pt x="41866" y="19310"/>
                      <a:pt x="39889" y="19548"/>
                      <a:pt x="40199" y="20596"/>
                    </a:cubicBezTo>
                    <a:cubicBezTo>
                      <a:pt x="40294" y="20858"/>
                      <a:pt x="40532" y="21072"/>
                      <a:pt x="40699" y="21263"/>
                    </a:cubicBezTo>
                    <a:cubicBezTo>
                      <a:pt x="41810" y="22641"/>
                      <a:pt x="40183" y="24725"/>
                      <a:pt x="38450" y="24725"/>
                    </a:cubicBezTo>
                    <a:cubicBezTo>
                      <a:pt x="38327" y="24725"/>
                      <a:pt x="38203" y="24714"/>
                      <a:pt x="38079" y="24692"/>
                    </a:cubicBezTo>
                    <a:cubicBezTo>
                      <a:pt x="36246" y="24406"/>
                      <a:pt x="35055" y="22572"/>
                      <a:pt x="34412" y="20834"/>
                    </a:cubicBezTo>
                    <a:cubicBezTo>
                      <a:pt x="34174" y="20191"/>
                      <a:pt x="34007" y="19548"/>
                      <a:pt x="33531" y="19072"/>
                    </a:cubicBezTo>
                    <a:cubicBezTo>
                      <a:pt x="33261" y="18802"/>
                      <a:pt x="32870" y="18639"/>
                      <a:pt x="32503" y="18639"/>
                    </a:cubicBezTo>
                    <a:cubicBezTo>
                      <a:pt x="32222" y="18639"/>
                      <a:pt x="31955" y="18735"/>
                      <a:pt x="31769" y="18953"/>
                    </a:cubicBezTo>
                    <a:cubicBezTo>
                      <a:pt x="31435" y="19310"/>
                      <a:pt x="31483" y="19810"/>
                      <a:pt x="31507" y="20286"/>
                    </a:cubicBezTo>
                    <a:cubicBezTo>
                      <a:pt x="31649" y="22525"/>
                      <a:pt x="31149" y="25382"/>
                      <a:pt x="28982" y="25906"/>
                    </a:cubicBezTo>
                    <a:cubicBezTo>
                      <a:pt x="28724" y="25973"/>
                      <a:pt x="28458" y="25996"/>
                      <a:pt x="28188" y="25996"/>
                    </a:cubicBezTo>
                    <a:cubicBezTo>
                      <a:pt x="27589" y="25996"/>
                      <a:pt x="26970" y="25882"/>
                      <a:pt x="26363" y="25882"/>
                    </a:cubicBezTo>
                    <a:cubicBezTo>
                      <a:pt x="25458" y="25882"/>
                      <a:pt x="24458" y="26264"/>
                      <a:pt x="24243" y="27145"/>
                    </a:cubicBezTo>
                    <a:cubicBezTo>
                      <a:pt x="23910" y="28526"/>
                      <a:pt x="25934" y="29526"/>
                      <a:pt x="25886" y="30955"/>
                    </a:cubicBezTo>
                    <a:cubicBezTo>
                      <a:pt x="25827" y="31940"/>
                      <a:pt x="24773" y="32534"/>
                      <a:pt x="23763" y="32534"/>
                    </a:cubicBezTo>
                    <a:cubicBezTo>
                      <a:pt x="23553" y="32534"/>
                      <a:pt x="23345" y="32509"/>
                      <a:pt x="23148" y="32455"/>
                    </a:cubicBezTo>
                    <a:cubicBezTo>
                      <a:pt x="21981" y="32169"/>
                      <a:pt x="21052" y="31336"/>
                      <a:pt x="19980" y="30788"/>
                    </a:cubicBezTo>
                    <a:cubicBezTo>
                      <a:pt x="19458" y="30533"/>
                      <a:pt x="18840" y="30368"/>
                      <a:pt x="18252" y="30368"/>
                    </a:cubicBezTo>
                    <a:cubicBezTo>
                      <a:pt x="17634" y="30368"/>
                      <a:pt x="17049" y="30551"/>
                      <a:pt x="16646" y="31003"/>
                    </a:cubicBezTo>
                    <a:cubicBezTo>
                      <a:pt x="15908" y="31860"/>
                      <a:pt x="16242" y="33265"/>
                      <a:pt x="16956" y="34170"/>
                    </a:cubicBezTo>
                    <a:cubicBezTo>
                      <a:pt x="17361" y="34670"/>
                      <a:pt x="17909" y="35122"/>
                      <a:pt x="18075" y="35742"/>
                    </a:cubicBezTo>
                    <a:cubicBezTo>
                      <a:pt x="18385" y="36742"/>
                      <a:pt x="17718" y="37790"/>
                      <a:pt x="17718" y="38861"/>
                    </a:cubicBezTo>
                    <a:cubicBezTo>
                      <a:pt x="17737" y="40165"/>
                      <a:pt x="19051" y="41221"/>
                      <a:pt x="20330" y="41221"/>
                    </a:cubicBezTo>
                    <a:cubicBezTo>
                      <a:pt x="20686" y="41221"/>
                      <a:pt x="21040" y="41139"/>
                      <a:pt x="21362" y="40957"/>
                    </a:cubicBezTo>
                    <a:cubicBezTo>
                      <a:pt x="22195" y="40481"/>
                      <a:pt x="22719" y="39528"/>
                      <a:pt x="23624" y="39195"/>
                    </a:cubicBezTo>
                    <a:cubicBezTo>
                      <a:pt x="23951" y="39078"/>
                      <a:pt x="24308" y="39055"/>
                      <a:pt x="24672" y="39055"/>
                    </a:cubicBezTo>
                    <a:cubicBezTo>
                      <a:pt x="24901" y="39055"/>
                      <a:pt x="25133" y="39064"/>
                      <a:pt x="25361" y="39064"/>
                    </a:cubicBezTo>
                    <a:cubicBezTo>
                      <a:pt x="25875" y="39064"/>
                      <a:pt x="26368" y="39018"/>
                      <a:pt x="26768" y="38718"/>
                    </a:cubicBezTo>
                    <a:cubicBezTo>
                      <a:pt x="27601" y="38099"/>
                      <a:pt x="27482" y="36742"/>
                      <a:pt x="28054" y="35861"/>
                    </a:cubicBezTo>
                    <a:cubicBezTo>
                      <a:pt x="28476" y="35202"/>
                      <a:pt x="29216" y="34907"/>
                      <a:pt x="29994" y="34907"/>
                    </a:cubicBezTo>
                    <a:cubicBezTo>
                      <a:pt x="30706" y="34907"/>
                      <a:pt x="31449" y="35155"/>
                      <a:pt x="32007" y="35599"/>
                    </a:cubicBezTo>
                    <a:cubicBezTo>
                      <a:pt x="33174" y="36504"/>
                      <a:pt x="33745" y="38004"/>
                      <a:pt x="34245" y="39409"/>
                    </a:cubicBezTo>
                    <a:lnTo>
                      <a:pt x="34960" y="41362"/>
                    </a:lnTo>
                    <a:cubicBezTo>
                      <a:pt x="35055" y="41671"/>
                      <a:pt x="35174" y="41957"/>
                      <a:pt x="35365" y="42172"/>
                    </a:cubicBezTo>
                    <a:cubicBezTo>
                      <a:pt x="35552" y="42348"/>
                      <a:pt x="35773" y="42425"/>
                      <a:pt x="36001" y="42425"/>
                    </a:cubicBezTo>
                    <a:cubicBezTo>
                      <a:pt x="36759" y="42425"/>
                      <a:pt x="37603" y="41579"/>
                      <a:pt x="37603" y="40719"/>
                    </a:cubicBezTo>
                    <a:cubicBezTo>
                      <a:pt x="37603" y="39576"/>
                      <a:pt x="36889" y="38599"/>
                      <a:pt x="36531" y="37528"/>
                    </a:cubicBezTo>
                    <a:cubicBezTo>
                      <a:pt x="36174" y="36456"/>
                      <a:pt x="36436" y="34956"/>
                      <a:pt x="37555" y="34718"/>
                    </a:cubicBezTo>
                    <a:cubicBezTo>
                      <a:pt x="37642" y="34699"/>
                      <a:pt x="37727" y="34691"/>
                      <a:pt x="37812" y="34691"/>
                    </a:cubicBezTo>
                    <a:cubicBezTo>
                      <a:pt x="38611" y="34691"/>
                      <a:pt x="39304" y="35466"/>
                      <a:pt x="39627" y="36242"/>
                    </a:cubicBezTo>
                    <a:cubicBezTo>
                      <a:pt x="39985" y="37099"/>
                      <a:pt x="40080" y="38099"/>
                      <a:pt x="40651" y="38838"/>
                    </a:cubicBezTo>
                    <a:cubicBezTo>
                      <a:pt x="41009" y="39338"/>
                      <a:pt x="41556" y="39719"/>
                      <a:pt x="41890" y="40266"/>
                    </a:cubicBezTo>
                    <a:cubicBezTo>
                      <a:pt x="42938" y="42029"/>
                      <a:pt x="41413" y="45029"/>
                      <a:pt x="43200" y="46006"/>
                    </a:cubicBezTo>
                    <a:cubicBezTo>
                      <a:pt x="44009" y="45744"/>
                      <a:pt x="43985" y="44243"/>
                      <a:pt x="44843" y="44100"/>
                    </a:cubicBezTo>
                    <a:cubicBezTo>
                      <a:pt x="44880" y="44094"/>
                      <a:pt x="44917" y="44090"/>
                      <a:pt x="44954" y="44090"/>
                    </a:cubicBezTo>
                    <a:cubicBezTo>
                      <a:pt x="45429" y="44090"/>
                      <a:pt x="45821" y="44640"/>
                      <a:pt x="45843" y="45148"/>
                    </a:cubicBezTo>
                    <a:cubicBezTo>
                      <a:pt x="45891" y="45720"/>
                      <a:pt x="45676" y="46244"/>
                      <a:pt x="45676" y="46792"/>
                    </a:cubicBezTo>
                    <a:cubicBezTo>
                      <a:pt x="45657" y="48089"/>
                      <a:pt x="46968" y="49172"/>
                      <a:pt x="48237" y="49172"/>
                    </a:cubicBezTo>
                    <a:cubicBezTo>
                      <a:pt x="48552" y="49172"/>
                      <a:pt x="48864" y="49105"/>
                      <a:pt x="49153" y="48959"/>
                    </a:cubicBezTo>
                    <a:lnTo>
                      <a:pt x="49153" y="48959"/>
                    </a:lnTo>
                    <a:cubicBezTo>
                      <a:pt x="47867" y="50530"/>
                      <a:pt x="50082" y="53150"/>
                      <a:pt x="48891" y="54793"/>
                    </a:cubicBezTo>
                    <a:cubicBezTo>
                      <a:pt x="48530" y="55298"/>
                      <a:pt x="47974" y="55504"/>
                      <a:pt x="47369" y="55504"/>
                    </a:cubicBezTo>
                    <a:cubicBezTo>
                      <a:pt x="46577" y="55504"/>
                      <a:pt x="45702" y="55150"/>
                      <a:pt x="45081" y="54650"/>
                    </a:cubicBezTo>
                    <a:cubicBezTo>
                      <a:pt x="43938" y="53745"/>
                      <a:pt x="43152" y="52459"/>
                      <a:pt x="41842" y="51864"/>
                    </a:cubicBezTo>
                    <a:cubicBezTo>
                      <a:pt x="41366" y="52769"/>
                      <a:pt x="41294" y="53864"/>
                      <a:pt x="41652" y="54817"/>
                    </a:cubicBezTo>
                    <a:cubicBezTo>
                      <a:pt x="41532" y="54827"/>
                      <a:pt x="41414" y="54832"/>
                      <a:pt x="41295" y="54832"/>
                    </a:cubicBezTo>
                    <a:cubicBezTo>
                      <a:pt x="38293" y="54832"/>
                      <a:pt x="35627" y="51699"/>
                      <a:pt x="36246" y="48720"/>
                    </a:cubicBezTo>
                    <a:cubicBezTo>
                      <a:pt x="36436" y="47673"/>
                      <a:pt x="36889" y="46387"/>
                      <a:pt x="36055" y="45744"/>
                    </a:cubicBezTo>
                    <a:cubicBezTo>
                      <a:pt x="35814" y="45556"/>
                      <a:pt x="35543" y="45486"/>
                      <a:pt x="35254" y="45486"/>
                    </a:cubicBezTo>
                    <a:cubicBezTo>
                      <a:pt x="34628" y="45486"/>
                      <a:pt x="33921" y="45811"/>
                      <a:pt x="33269" y="45958"/>
                    </a:cubicBezTo>
                    <a:cubicBezTo>
                      <a:pt x="33190" y="45974"/>
                      <a:pt x="33109" y="45981"/>
                      <a:pt x="33026" y="45981"/>
                    </a:cubicBezTo>
                    <a:cubicBezTo>
                      <a:pt x="32113" y="45981"/>
                      <a:pt x="31066" y="45069"/>
                      <a:pt x="31721" y="44458"/>
                    </a:cubicBezTo>
                    <a:cubicBezTo>
                      <a:pt x="30974" y="43695"/>
                      <a:pt x="29943" y="43401"/>
                      <a:pt x="28886" y="43401"/>
                    </a:cubicBezTo>
                    <a:cubicBezTo>
                      <a:pt x="28325" y="43401"/>
                      <a:pt x="27757" y="43484"/>
                      <a:pt x="27220" y="43624"/>
                    </a:cubicBezTo>
                    <a:cubicBezTo>
                      <a:pt x="25696" y="44005"/>
                      <a:pt x="24267" y="44815"/>
                      <a:pt x="22743" y="45267"/>
                    </a:cubicBezTo>
                    <a:cubicBezTo>
                      <a:pt x="20290" y="45982"/>
                      <a:pt x="17623" y="45672"/>
                      <a:pt x="15170" y="46268"/>
                    </a:cubicBezTo>
                    <a:cubicBezTo>
                      <a:pt x="14360" y="46458"/>
                      <a:pt x="13455" y="46839"/>
                      <a:pt x="13146" y="47625"/>
                    </a:cubicBezTo>
                    <a:cubicBezTo>
                      <a:pt x="12788" y="48482"/>
                      <a:pt x="13217" y="49483"/>
                      <a:pt x="13074" y="50411"/>
                    </a:cubicBezTo>
                    <a:cubicBezTo>
                      <a:pt x="12717" y="52650"/>
                      <a:pt x="9693" y="52888"/>
                      <a:pt x="7716" y="54007"/>
                    </a:cubicBezTo>
                    <a:cubicBezTo>
                      <a:pt x="5763" y="55127"/>
                      <a:pt x="4763" y="57675"/>
                      <a:pt x="5430" y="59818"/>
                    </a:cubicBezTo>
                    <a:cubicBezTo>
                      <a:pt x="5501" y="60175"/>
                      <a:pt x="5692" y="60532"/>
                      <a:pt x="5668" y="60913"/>
                    </a:cubicBezTo>
                    <a:cubicBezTo>
                      <a:pt x="5596" y="61914"/>
                      <a:pt x="4525" y="62438"/>
                      <a:pt x="3667" y="62938"/>
                    </a:cubicBezTo>
                    <a:cubicBezTo>
                      <a:pt x="1548" y="64200"/>
                      <a:pt x="119" y="66557"/>
                      <a:pt x="0" y="69010"/>
                    </a:cubicBezTo>
                    <a:cubicBezTo>
                      <a:pt x="0" y="69558"/>
                      <a:pt x="24" y="70082"/>
                      <a:pt x="262" y="70558"/>
                    </a:cubicBezTo>
                    <a:cubicBezTo>
                      <a:pt x="857" y="71677"/>
                      <a:pt x="2133" y="71743"/>
                      <a:pt x="3506" y="71743"/>
                    </a:cubicBezTo>
                    <a:cubicBezTo>
                      <a:pt x="3691" y="71743"/>
                      <a:pt x="3877" y="71742"/>
                      <a:pt x="4064" y="71742"/>
                    </a:cubicBezTo>
                    <a:cubicBezTo>
                      <a:pt x="4824" y="71742"/>
                      <a:pt x="5589" y="71762"/>
                      <a:pt x="6263" y="71963"/>
                    </a:cubicBezTo>
                    <a:cubicBezTo>
                      <a:pt x="9333" y="72900"/>
                      <a:pt x="10419" y="77826"/>
                      <a:pt x="13561" y="77826"/>
                    </a:cubicBezTo>
                    <a:cubicBezTo>
                      <a:pt x="13612" y="77826"/>
                      <a:pt x="13665" y="77824"/>
                      <a:pt x="13717" y="77822"/>
                    </a:cubicBezTo>
                    <a:cubicBezTo>
                      <a:pt x="15241" y="77774"/>
                      <a:pt x="16408" y="76488"/>
                      <a:pt x="17766" y="75797"/>
                    </a:cubicBezTo>
                    <a:cubicBezTo>
                      <a:pt x="18192" y="75591"/>
                      <a:pt x="18701" y="75488"/>
                      <a:pt x="19200" y="75488"/>
                    </a:cubicBezTo>
                    <a:cubicBezTo>
                      <a:pt x="20317" y="75488"/>
                      <a:pt x="21385" y="76006"/>
                      <a:pt x="21385" y="77060"/>
                    </a:cubicBezTo>
                    <a:cubicBezTo>
                      <a:pt x="21385" y="77703"/>
                      <a:pt x="20933" y="78274"/>
                      <a:pt x="20719" y="78869"/>
                    </a:cubicBezTo>
                    <a:cubicBezTo>
                      <a:pt x="19957" y="81156"/>
                      <a:pt x="22338" y="84228"/>
                      <a:pt x="20504" y="85799"/>
                    </a:cubicBezTo>
                    <a:cubicBezTo>
                      <a:pt x="19552" y="86633"/>
                      <a:pt x="17885" y="86395"/>
                      <a:pt x="17099" y="87395"/>
                    </a:cubicBezTo>
                    <a:cubicBezTo>
                      <a:pt x="15908" y="88871"/>
                      <a:pt x="17766" y="91396"/>
                      <a:pt x="16551" y="92872"/>
                    </a:cubicBezTo>
                    <a:cubicBezTo>
                      <a:pt x="16016" y="93505"/>
                      <a:pt x="15207" y="93572"/>
                      <a:pt x="14345" y="93572"/>
                    </a:cubicBezTo>
                    <a:cubicBezTo>
                      <a:pt x="14112" y="93572"/>
                      <a:pt x="13875" y="93567"/>
                      <a:pt x="13639" y="93567"/>
                    </a:cubicBezTo>
                    <a:cubicBezTo>
                      <a:pt x="13036" y="93567"/>
                      <a:pt x="12435" y="93599"/>
                      <a:pt x="11907" y="93825"/>
                    </a:cubicBezTo>
                    <a:cubicBezTo>
                      <a:pt x="9716" y="94730"/>
                      <a:pt x="10121" y="98183"/>
                      <a:pt x="8430" y="99898"/>
                    </a:cubicBezTo>
                    <a:cubicBezTo>
                      <a:pt x="7692" y="100660"/>
                      <a:pt x="6573" y="100969"/>
                      <a:pt x="5716" y="101565"/>
                    </a:cubicBezTo>
                    <a:cubicBezTo>
                      <a:pt x="4858" y="102160"/>
                      <a:pt x="4191" y="103398"/>
                      <a:pt x="4787" y="104256"/>
                    </a:cubicBezTo>
                    <a:cubicBezTo>
                      <a:pt x="5858" y="104351"/>
                      <a:pt x="6906" y="104422"/>
                      <a:pt x="7978" y="104494"/>
                    </a:cubicBezTo>
                    <a:cubicBezTo>
                      <a:pt x="9716" y="104623"/>
                      <a:pt x="10274" y="105198"/>
                      <a:pt x="11458" y="105198"/>
                    </a:cubicBezTo>
                    <a:cubicBezTo>
                      <a:pt x="12447" y="105198"/>
                      <a:pt x="13873" y="104797"/>
                      <a:pt x="16789" y="103398"/>
                    </a:cubicBezTo>
                    <a:cubicBezTo>
                      <a:pt x="17885" y="102898"/>
                      <a:pt x="18909" y="102779"/>
                      <a:pt x="20099" y="102755"/>
                    </a:cubicBezTo>
                    <a:cubicBezTo>
                      <a:pt x="22957" y="102684"/>
                      <a:pt x="24386" y="99183"/>
                      <a:pt x="26934" y="97921"/>
                    </a:cubicBezTo>
                    <a:cubicBezTo>
                      <a:pt x="28292" y="97230"/>
                      <a:pt x="30030" y="97183"/>
                      <a:pt x="30959" y="95992"/>
                    </a:cubicBezTo>
                    <a:cubicBezTo>
                      <a:pt x="31554" y="95254"/>
                      <a:pt x="31649" y="94206"/>
                      <a:pt x="31888" y="93253"/>
                    </a:cubicBezTo>
                    <a:cubicBezTo>
                      <a:pt x="32388" y="91134"/>
                      <a:pt x="33864" y="89181"/>
                      <a:pt x="35912" y="88514"/>
                    </a:cubicBezTo>
                    <a:cubicBezTo>
                      <a:pt x="36674" y="88252"/>
                      <a:pt x="37508" y="88181"/>
                      <a:pt x="38246" y="87824"/>
                    </a:cubicBezTo>
                    <a:cubicBezTo>
                      <a:pt x="39770" y="87085"/>
                      <a:pt x="40437" y="85276"/>
                      <a:pt x="40604" y="83609"/>
                    </a:cubicBezTo>
                    <a:cubicBezTo>
                      <a:pt x="40794" y="81918"/>
                      <a:pt x="40604" y="80179"/>
                      <a:pt x="41056" y="78584"/>
                    </a:cubicBezTo>
                    <a:cubicBezTo>
                      <a:pt x="41985" y="75393"/>
                      <a:pt x="45200" y="73130"/>
                      <a:pt x="45581" y="69820"/>
                    </a:cubicBezTo>
                    <a:cubicBezTo>
                      <a:pt x="45771" y="68344"/>
                      <a:pt x="45319" y="66867"/>
                      <a:pt x="45057" y="65414"/>
                    </a:cubicBezTo>
                    <a:cubicBezTo>
                      <a:pt x="44771" y="63962"/>
                      <a:pt x="44652" y="62390"/>
                      <a:pt x="45438" y="61104"/>
                    </a:cubicBezTo>
                    <a:cubicBezTo>
                      <a:pt x="45945" y="60249"/>
                      <a:pt x="46956" y="59679"/>
                      <a:pt x="47906" y="59679"/>
                    </a:cubicBezTo>
                    <a:cubicBezTo>
                      <a:pt x="48385" y="59679"/>
                      <a:pt x="48849" y="59824"/>
                      <a:pt x="49225" y="60151"/>
                    </a:cubicBezTo>
                    <a:cubicBezTo>
                      <a:pt x="50463" y="61247"/>
                      <a:pt x="49891" y="63271"/>
                      <a:pt x="49129" y="64724"/>
                    </a:cubicBezTo>
                    <a:cubicBezTo>
                      <a:pt x="48343" y="66200"/>
                      <a:pt x="47510" y="68034"/>
                      <a:pt x="48463" y="69391"/>
                    </a:cubicBezTo>
                    <a:cubicBezTo>
                      <a:pt x="48772" y="69772"/>
                      <a:pt x="49153" y="70058"/>
                      <a:pt x="49415" y="70463"/>
                    </a:cubicBezTo>
                    <a:cubicBezTo>
                      <a:pt x="50201" y="71582"/>
                      <a:pt x="49701" y="73106"/>
                      <a:pt x="49415" y="74416"/>
                    </a:cubicBezTo>
                    <a:cubicBezTo>
                      <a:pt x="49177" y="75202"/>
                      <a:pt x="49034" y="76155"/>
                      <a:pt x="49225" y="76964"/>
                    </a:cubicBezTo>
                    <a:cubicBezTo>
                      <a:pt x="53868" y="65772"/>
                      <a:pt x="55559" y="54055"/>
                      <a:pt x="54630" y="42695"/>
                    </a:cubicBezTo>
                    <a:lnTo>
                      <a:pt x="54630" y="42695"/>
                    </a:lnTo>
                    <a:cubicBezTo>
                      <a:pt x="54396" y="42798"/>
                      <a:pt x="54162" y="42882"/>
                      <a:pt x="53938" y="42882"/>
                    </a:cubicBezTo>
                    <a:cubicBezTo>
                      <a:pt x="53799" y="42882"/>
                      <a:pt x="53663" y="42849"/>
                      <a:pt x="53535" y="42767"/>
                    </a:cubicBezTo>
                    <a:cubicBezTo>
                      <a:pt x="52987" y="42410"/>
                      <a:pt x="53106" y="41552"/>
                      <a:pt x="52606" y="41148"/>
                    </a:cubicBezTo>
                    <a:cubicBezTo>
                      <a:pt x="52468" y="41037"/>
                      <a:pt x="52313" y="40991"/>
                      <a:pt x="52151" y="40991"/>
                    </a:cubicBezTo>
                    <a:cubicBezTo>
                      <a:pt x="51752" y="40991"/>
                      <a:pt x="51315" y="41271"/>
                      <a:pt x="51011" y="41576"/>
                    </a:cubicBezTo>
                    <a:cubicBezTo>
                      <a:pt x="50569" y="42018"/>
                      <a:pt x="50104" y="42506"/>
                      <a:pt x="49527" y="42506"/>
                    </a:cubicBezTo>
                    <a:cubicBezTo>
                      <a:pt x="49514" y="42506"/>
                      <a:pt x="49500" y="42505"/>
                      <a:pt x="49487" y="42505"/>
                    </a:cubicBezTo>
                    <a:cubicBezTo>
                      <a:pt x="48320" y="42433"/>
                      <a:pt x="48224" y="40481"/>
                      <a:pt x="47129" y="40028"/>
                    </a:cubicBezTo>
                    <a:cubicBezTo>
                      <a:pt x="46867" y="39909"/>
                      <a:pt x="46557" y="39885"/>
                      <a:pt x="46367" y="39671"/>
                    </a:cubicBezTo>
                    <a:cubicBezTo>
                      <a:pt x="46248" y="39552"/>
                      <a:pt x="46200" y="39409"/>
                      <a:pt x="46153" y="39242"/>
                    </a:cubicBezTo>
                    <a:cubicBezTo>
                      <a:pt x="45962" y="38695"/>
                      <a:pt x="45795" y="38099"/>
                      <a:pt x="45914" y="37528"/>
                    </a:cubicBezTo>
                    <a:cubicBezTo>
                      <a:pt x="46022" y="37012"/>
                      <a:pt x="46460" y="36534"/>
                      <a:pt x="46964" y="36534"/>
                    </a:cubicBezTo>
                    <a:cubicBezTo>
                      <a:pt x="47019" y="36534"/>
                      <a:pt x="47073" y="36540"/>
                      <a:pt x="47129" y="36551"/>
                    </a:cubicBezTo>
                    <a:cubicBezTo>
                      <a:pt x="47939" y="36694"/>
                      <a:pt x="48153" y="37861"/>
                      <a:pt x="48867" y="38242"/>
                    </a:cubicBezTo>
                    <a:cubicBezTo>
                      <a:pt x="49038" y="38341"/>
                      <a:pt x="49219" y="38384"/>
                      <a:pt x="49405" y="38384"/>
                    </a:cubicBezTo>
                    <a:cubicBezTo>
                      <a:pt x="50072" y="38384"/>
                      <a:pt x="50793" y="37825"/>
                      <a:pt x="51296" y="37266"/>
                    </a:cubicBezTo>
                    <a:cubicBezTo>
                      <a:pt x="51535" y="36980"/>
                      <a:pt x="51797" y="36623"/>
                      <a:pt x="51749" y="36266"/>
                    </a:cubicBezTo>
                    <a:cubicBezTo>
                      <a:pt x="51677" y="36027"/>
                      <a:pt x="51535" y="35861"/>
                      <a:pt x="51487" y="35623"/>
                    </a:cubicBezTo>
                    <a:cubicBezTo>
                      <a:pt x="51368" y="34956"/>
                      <a:pt x="52130" y="34575"/>
                      <a:pt x="52749" y="34408"/>
                    </a:cubicBezTo>
                    <a:cubicBezTo>
                      <a:pt x="52987" y="34337"/>
                      <a:pt x="53202" y="34289"/>
                      <a:pt x="53440" y="34218"/>
                    </a:cubicBezTo>
                    <a:cubicBezTo>
                      <a:pt x="51368" y="23834"/>
                      <a:pt x="47105" y="13952"/>
                      <a:pt x="40913" y="5283"/>
                    </a:cubicBezTo>
                    <a:cubicBezTo>
                      <a:pt x="40592" y="5381"/>
                      <a:pt x="40254" y="5430"/>
                      <a:pt x="39915" y="5430"/>
                    </a:cubicBezTo>
                    <a:cubicBezTo>
                      <a:pt x="39100" y="5430"/>
                      <a:pt x="38280" y="5148"/>
                      <a:pt x="37675" y="4592"/>
                    </a:cubicBezTo>
                    <a:cubicBezTo>
                      <a:pt x="36651" y="3711"/>
                      <a:pt x="36317" y="2282"/>
                      <a:pt x="35531" y="1211"/>
                    </a:cubicBezTo>
                    <a:cubicBezTo>
                      <a:pt x="35026" y="522"/>
                      <a:pt x="34107" y="0"/>
                      <a:pt x="332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g316c08ac72d_0_951"/>
              <p:cNvSpPr/>
              <p:nvPr/>
            </p:nvSpPr>
            <p:spPr>
              <a:xfrm>
                <a:off x="4854050" y="2120050"/>
                <a:ext cx="203550" cy="126525"/>
              </a:xfrm>
              <a:custGeom>
                <a:rect b="b" l="l" r="r" t="t"/>
                <a:pathLst>
                  <a:path extrusionOk="0" h="5061" w="8142">
                    <a:moveTo>
                      <a:pt x="3655" y="1"/>
                    </a:moveTo>
                    <a:cubicBezTo>
                      <a:pt x="2730" y="1"/>
                      <a:pt x="1953" y="1281"/>
                      <a:pt x="949" y="2838"/>
                    </a:cubicBezTo>
                    <a:cubicBezTo>
                      <a:pt x="1" y="4215"/>
                      <a:pt x="241" y="5061"/>
                      <a:pt x="1052" y="5061"/>
                    </a:cubicBezTo>
                    <a:cubicBezTo>
                      <a:pt x="1504" y="5061"/>
                      <a:pt x="2132" y="4798"/>
                      <a:pt x="2831" y="4219"/>
                    </a:cubicBezTo>
                    <a:cubicBezTo>
                      <a:pt x="3770" y="3452"/>
                      <a:pt x="4412" y="3367"/>
                      <a:pt x="4976" y="3367"/>
                    </a:cubicBezTo>
                    <a:cubicBezTo>
                      <a:pt x="5135" y="3367"/>
                      <a:pt x="5287" y="3374"/>
                      <a:pt x="5439" y="3374"/>
                    </a:cubicBezTo>
                    <a:cubicBezTo>
                      <a:pt x="5868" y="3374"/>
                      <a:pt x="6287" y="3320"/>
                      <a:pt x="6808" y="2909"/>
                    </a:cubicBezTo>
                    <a:cubicBezTo>
                      <a:pt x="8141" y="1838"/>
                      <a:pt x="6260" y="2123"/>
                      <a:pt x="4783" y="599"/>
                    </a:cubicBezTo>
                    <a:cubicBezTo>
                      <a:pt x="4373" y="182"/>
                      <a:pt x="4003" y="1"/>
                      <a:pt x="3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g316c08ac72d_0_951"/>
              <p:cNvSpPr/>
              <p:nvPr/>
            </p:nvSpPr>
            <p:spPr>
              <a:xfrm>
                <a:off x="4783100" y="1939750"/>
                <a:ext cx="161150" cy="155200"/>
              </a:xfrm>
              <a:custGeom>
                <a:rect b="b" l="l" r="r" t="t"/>
                <a:pathLst>
                  <a:path extrusionOk="0" h="6208" w="6446">
                    <a:moveTo>
                      <a:pt x="2978" y="0"/>
                    </a:moveTo>
                    <a:cubicBezTo>
                      <a:pt x="2978" y="0"/>
                      <a:pt x="1" y="48"/>
                      <a:pt x="2025" y="1310"/>
                    </a:cubicBezTo>
                    <a:cubicBezTo>
                      <a:pt x="4073" y="2572"/>
                      <a:pt x="3502" y="3144"/>
                      <a:pt x="4335" y="5287"/>
                    </a:cubicBezTo>
                    <a:cubicBezTo>
                      <a:pt x="4610" y="5956"/>
                      <a:pt x="4930" y="6208"/>
                      <a:pt x="5228" y="6208"/>
                    </a:cubicBezTo>
                    <a:cubicBezTo>
                      <a:pt x="5887" y="6208"/>
                      <a:pt x="6446" y="4989"/>
                      <a:pt x="6216" y="4334"/>
                    </a:cubicBezTo>
                    <a:cubicBezTo>
                      <a:pt x="6216" y="4334"/>
                      <a:pt x="5621" y="3810"/>
                      <a:pt x="5645" y="2120"/>
                    </a:cubicBezTo>
                    <a:cubicBezTo>
                      <a:pt x="5692" y="429"/>
                      <a:pt x="2978" y="0"/>
                      <a:pt x="29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g316c08ac72d_0_951"/>
              <p:cNvSpPr/>
              <p:nvPr/>
            </p:nvSpPr>
            <p:spPr>
              <a:xfrm>
                <a:off x="4760600" y="2031300"/>
                <a:ext cx="108275" cy="113075"/>
              </a:xfrm>
              <a:custGeom>
                <a:rect b="b" l="l" r="r" t="t"/>
                <a:pathLst>
                  <a:path extrusionOk="0" h="4523" w="4331">
                    <a:moveTo>
                      <a:pt x="1485" y="0"/>
                    </a:moveTo>
                    <a:cubicBezTo>
                      <a:pt x="1027" y="0"/>
                      <a:pt x="674" y="832"/>
                      <a:pt x="353" y="2387"/>
                    </a:cubicBezTo>
                    <a:cubicBezTo>
                      <a:pt x="0" y="4001"/>
                      <a:pt x="169" y="4523"/>
                      <a:pt x="927" y="4523"/>
                    </a:cubicBezTo>
                    <a:cubicBezTo>
                      <a:pt x="1243" y="4523"/>
                      <a:pt x="1661" y="4432"/>
                      <a:pt x="2187" y="4292"/>
                    </a:cubicBezTo>
                    <a:cubicBezTo>
                      <a:pt x="3973" y="3792"/>
                      <a:pt x="3568" y="4102"/>
                      <a:pt x="3973" y="2601"/>
                    </a:cubicBezTo>
                    <a:cubicBezTo>
                      <a:pt x="4330" y="1196"/>
                      <a:pt x="3068" y="1839"/>
                      <a:pt x="2234" y="601"/>
                    </a:cubicBezTo>
                    <a:cubicBezTo>
                      <a:pt x="1954" y="196"/>
                      <a:pt x="1707" y="0"/>
                      <a:pt x="14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g316c08ac72d_0_951"/>
              <p:cNvSpPr/>
              <p:nvPr/>
            </p:nvSpPr>
            <p:spPr>
              <a:xfrm>
                <a:off x="4482400" y="1573350"/>
                <a:ext cx="198575" cy="156950"/>
              </a:xfrm>
              <a:custGeom>
                <a:rect b="b" l="l" r="r" t="t"/>
                <a:pathLst>
                  <a:path extrusionOk="0" h="6278" w="7943">
                    <a:moveTo>
                      <a:pt x="1070" y="1"/>
                    </a:moveTo>
                    <a:cubicBezTo>
                      <a:pt x="342" y="1"/>
                      <a:pt x="1" y="635"/>
                      <a:pt x="1193" y="1439"/>
                    </a:cubicBezTo>
                    <a:cubicBezTo>
                      <a:pt x="3241" y="2844"/>
                      <a:pt x="1122" y="4011"/>
                      <a:pt x="3908" y="5511"/>
                    </a:cubicBezTo>
                    <a:cubicBezTo>
                      <a:pt x="4873" y="6035"/>
                      <a:pt x="5672" y="6278"/>
                      <a:pt x="6288" y="6278"/>
                    </a:cubicBezTo>
                    <a:cubicBezTo>
                      <a:pt x="7434" y="6278"/>
                      <a:pt x="7942" y="5437"/>
                      <a:pt x="7695" y="4011"/>
                    </a:cubicBezTo>
                    <a:cubicBezTo>
                      <a:pt x="7583" y="3271"/>
                      <a:pt x="7573" y="3063"/>
                      <a:pt x="7015" y="3063"/>
                    </a:cubicBezTo>
                    <a:cubicBezTo>
                      <a:pt x="6855" y="3063"/>
                      <a:pt x="6650" y="3080"/>
                      <a:pt x="6385" y="3106"/>
                    </a:cubicBezTo>
                    <a:cubicBezTo>
                      <a:pt x="6192" y="3125"/>
                      <a:pt x="5998" y="3139"/>
                      <a:pt x="5804" y="3139"/>
                    </a:cubicBezTo>
                    <a:cubicBezTo>
                      <a:pt x="4802" y="3139"/>
                      <a:pt x="3790" y="2790"/>
                      <a:pt x="2813" y="1153"/>
                    </a:cubicBezTo>
                    <a:cubicBezTo>
                      <a:pt x="2315" y="327"/>
                      <a:pt x="1593" y="1"/>
                      <a:pt x="10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g316c08ac72d_0_951"/>
              <p:cNvSpPr/>
              <p:nvPr/>
            </p:nvSpPr>
            <p:spPr>
              <a:xfrm>
                <a:off x="2854725" y="2621650"/>
                <a:ext cx="269725" cy="128275"/>
              </a:xfrm>
              <a:custGeom>
                <a:rect b="b" l="l" r="r" t="t"/>
                <a:pathLst>
                  <a:path extrusionOk="0" h="5131" w="10789">
                    <a:moveTo>
                      <a:pt x="1752" y="1"/>
                    </a:moveTo>
                    <a:cubicBezTo>
                      <a:pt x="391" y="1"/>
                      <a:pt x="0" y="2691"/>
                      <a:pt x="1967" y="2691"/>
                    </a:cubicBezTo>
                    <a:cubicBezTo>
                      <a:pt x="2088" y="2691"/>
                      <a:pt x="2218" y="2681"/>
                      <a:pt x="2358" y="2659"/>
                    </a:cubicBezTo>
                    <a:cubicBezTo>
                      <a:pt x="2503" y="2635"/>
                      <a:pt x="2635" y="2624"/>
                      <a:pt x="2755" y="2624"/>
                    </a:cubicBezTo>
                    <a:cubicBezTo>
                      <a:pt x="4542" y="2624"/>
                      <a:pt x="3675" y="5131"/>
                      <a:pt x="5945" y="5131"/>
                    </a:cubicBezTo>
                    <a:cubicBezTo>
                      <a:pt x="6240" y="5131"/>
                      <a:pt x="6588" y="5088"/>
                      <a:pt x="7002" y="4993"/>
                    </a:cubicBezTo>
                    <a:cubicBezTo>
                      <a:pt x="10789" y="4159"/>
                      <a:pt x="4906" y="1016"/>
                      <a:pt x="2120" y="63"/>
                    </a:cubicBezTo>
                    <a:cubicBezTo>
                      <a:pt x="1991" y="21"/>
                      <a:pt x="1868" y="1"/>
                      <a:pt x="1752" y="1"/>
                    </a:cubicBezTo>
                    <a:close/>
                  </a:path>
                </a:pathLst>
              </a:custGeom>
              <a:solidFill>
                <a:srgbClr val="5FA76E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g316c08ac72d_0_951"/>
              <p:cNvSpPr/>
              <p:nvPr/>
            </p:nvSpPr>
            <p:spPr>
              <a:xfrm>
                <a:off x="2620225" y="2467550"/>
                <a:ext cx="218325" cy="156600"/>
              </a:xfrm>
              <a:custGeom>
                <a:rect b="b" l="l" r="r" t="t"/>
                <a:pathLst>
                  <a:path extrusionOk="0" h="6264" w="8733">
                    <a:moveTo>
                      <a:pt x="1257" y="1"/>
                    </a:moveTo>
                    <a:cubicBezTo>
                      <a:pt x="77" y="1"/>
                      <a:pt x="0" y="819"/>
                      <a:pt x="1736" y="1012"/>
                    </a:cubicBezTo>
                    <a:cubicBezTo>
                      <a:pt x="3856" y="1226"/>
                      <a:pt x="4380" y="3012"/>
                      <a:pt x="5832" y="5179"/>
                    </a:cubicBezTo>
                    <a:cubicBezTo>
                      <a:pt x="6372" y="5971"/>
                      <a:pt x="6972" y="6264"/>
                      <a:pt x="7449" y="6264"/>
                    </a:cubicBezTo>
                    <a:cubicBezTo>
                      <a:pt x="8277" y="6264"/>
                      <a:pt x="8733" y="5383"/>
                      <a:pt x="7857" y="4703"/>
                    </a:cubicBezTo>
                    <a:cubicBezTo>
                      <a:pt x="6190" y="3393"/>
                      <a:pt x="4356" y="726"/>
                      <a:pt x="2260" y="154"/>
                    </a:cubicBezTo>
                    <a:cubicBezTo>
                      <a:pt x="1871" y="46"/>
                      <a:pt x="1534" y="1"/>
                      <a:pt x="12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g316c08ac72d_0_951"/>
              <p:cNvSpPr/>
              <p:nvPr/>
            </p:nvSpPr>
            <p:spPr>
              <a:xfrm>
                <a:off x="2529650" y="2417425"/>
                <a:ext cx="61825" cy="56175"/>
              </a:xfrm>
              <a:custGeom>
                <a:rect b="b" l="l" r="r" t="t"/>
                <a:pathLst>
                  <a:path extrusionOk="0" h="2247" w="2473">
                    <a:moveTo>
                      <a:pt x="796" y="1"/>
                    </a:moveTo>
                    <a:cubicBezTo>
                      <a:pt x="241" y="1"/>
                      <a:pt x="1" y="761"/>
                      <a:pt x="930" y="1540"/>
                    </a:cubicBezTo>
                    <a:cubicBezTo>
                      <a:pt x="1503" y="2027"/>
                      <a:pt x="1907" y="2246"/>
                      <a:pt x="2134" y="2246"/>
                    </a:cubicBezTo>
                    <a:cubicBezTo>
                      <a:pt x="2473" y="2246"/>
                      <a:pt x="2415" y="1758"/>
                      <a:pt x="1930" y="945"/>
                    </a:cubicBezTo>
                    <a:cubicBezTo>
                      <a:pt x="1559" y="265"/>
                      <a:pt x="1123" y="1"/>
                      <a:pt x="7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g316c08ac72d_0_951"/>
              <p:cNvSpPr/>
              <p:nvPr/>
            </p:nvSpPr>
            <p:spPr>
              <a:xfrm>
                <a:off x="3494450" y="1882125"/>
                <a:ext cx="256400" cy="125425"/>
              </a:xfrm>
              <a:custGeom>
                <a:rect b="b" l="l" r="r" t="t"/>
                <a:pathLst>
                  <a:path extrusionOk="0" h="5017" w="10256">
                    <a:moveTo>
                      <a:pt x="4283" y="1"/>
                    </a:moveTo>
                    <a:cubicBezTo>
                      <a:pt x="3455" y="1"/>
                      <a:pt x="2734" y="407"/>
                      <a:pt x="1513" y="1305"/>
                    </a:cubicBezTo>
                    <a:cubicBezTo>
                      <a:pt x="0" y="2390"/>
                      <a:pt x="362" y="3077"/>
                      <a:pt x="1476" y="3077"/>
                    </a:cubicBezTo>
                    <a:cubicBezTo>
                      <a:pt x="1853" y="3077"/>
                      <a:pt x="2316" y="2998"/>
                      <a:pt x="2822" y="2829"/>
                    </a:cubicBezTo>
                    <a:cubicBezTo>
                      <a:pt x="3102" y="2737"/>
                      <a:pt x="3314" y="2696"/>
                      <a:pt x="3481" y="2696"/>
                    </a:cubicBezTo>
                    <a:cubicBezTo>
                      <a:pt x="4529" y="2696"/>
                      <a:pt x="3836" y="4288"/>
                      <a:pt x="6895" y="4925"/>
                    </a:cubicBezTo>
                    <a:cubicBezTo>
                      <a:pt x="7197" y="4988"/>
                      <a:pt x="7466" y="5017"/>
                      <a:pt x="7703" y="5017"/>
                    </a:cubicBezTo>
                    <a:cubicBezTo>
                      <a:pt x="10256" y="5017"/>
                      <a:pt x="9157" y="1646"/>
                      <a:pt x="6085" y="448"/>
                    </a:cubicBezTo>
                    <a:cubicBezTo>
                      <a:pt x="5348" y="156"/>
                      <a:pt x="4795" y="1"/>
                      <a:pt x="4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4" name="Google Shape;1594;g316c08ac72d_0_951"/>
            <p:cNvGrpSpPr/>
            <p:nvPr/>
          </p:nvGrpSpPr>
          <p:grpSpPr>
            <a:xfrm>
              <a:off x="4915138" y="1307400"/>
              <a:ext cx="3429350" cy="3836100"/>
              <a:chOff x="1708200" y="1616125"/>
              <a:chExt cx="3429350" cy="3836100"/>
            </a:xfrm>
          </p:grpSpPr>
          <p:sp>
            <p:nvSpPr>
              <p:cNvPr id="1595" name="Google Shape;1595;g316c08ac72d_0_951"/>
              <p:cNvSpPr/>
              <p:nvPr/>
            </p:nvSpPr>
            <p:spPr>
              <a:xfrm>
                <a:off x="4195800" y="2833425"/>
                <a:ext cx="941750" cy="2618800"/>
              </a:xfrm>
              <a:custGeom>
                <a:rect b="b" l="l" r="r" t="t"/>
                <a:pathLst>
                  <a:path extrusionOk="0" h="104752" w="37670">
                    <a:moveTo>
                      <a:pt x="24658" y="1"/>
                    </a:moveTo>
                    <a:cubicBezTo>
                      <a:pt x="23045" y="1"/>
                      <a:pt x="20511" y="2097"/>
                      <a:pt x="20511" y="2097"/>
                    </a:cubicBezTo>
                    <a:cubicBezTo>
                      <a:pt x="18934" y="585"/>
                      <a:pt x="17630" y="81"/>
                      <a:pt x="16592" y="81"/>
                    </a:cubicBezTo>
                    <a:cubicBezTo>
                      <a:pt x="14518" y="81"/>
                      <a:pt x="13510" y="2097"/>
                      <a:pt x="13510" y="2097"/>
                    </a:cubicBezTo>
                    <a:cubicBezTo>
                      <a:pt x="12612" y="1668"/>
                      <a:pt x="11735" y="1476"/>
                      <a:pt x="10895" y="1476"/>
                    </a:cubicBezTo>
                    <a:cubicBezTo>
                      <a:pt x="7680" y="1476"/>
                      <a:pt x="5019" y="4294"/>
                      <a:pt x="3846" y="7422"/>
                    </a:cubicBezTo>
                    <a:cubicBezTo>
                      <a:pt x="2367" y="11367"/>
                      <a:pt x="3846" y="27342"/>
                      <a:pt x="3846" y="27342"/>
                    </a:cubicBezTo>
                    <a:lnTo>
                      <a:pt x="0" y="104752"/>
                    </a:lnTo>
                    <a:lnTo>
                      <a:pt x="31556" y="104752"/>
                    </a:lnTo>
                    <a:lnTo>
                      <a:pt x="23667" y="37400"/>
                    </a:lnTo>
                    <a:cubicBezTo>
                      <a:pt x="23667" y="37400"/>
                      <a:pt x="36881" y="26651"/>
                      <a:pt x="37275" y="24087"/>
                    </a:cubicBezTo>
                    <a:cubicBezTo>
                      <a:pt x="37670" y="21425"/>
                      <a:pt x="34021" y="10183"/>
                      <a:pt x="34021" y="10183"/>
                    </a:cubicBezTo>
                    <a:cubicBezTo>
                      <a:pt x="34711" y="8112"/>
                      <a:pt x="35402" y="2294"/>
                      <a:pt x="32838" y="1308"/>
                    </a:cubicBezTo>
                    <a:cubicBezTo>
                      <a:pt x="32369" y="1107"/>
                      <a:pt x="31866" y="1009"/>
                      <a:pt x="31363" y="1009"/>
                    </a:cubicBezTo>
                    <a:cubicBezTo>
                      <a:pt x="30386" y="1009"/>
                      <a:pt x="29412" y="1381"/>
                      <a:pt x="28696" y="2097"/>
                    </a:cubicBezTo>
                    <a:cubicBezTo>
                      <a:pt x="27611" y="1210"/>
                      <a:pt x="26329" y="519"/>
                      <a:pt x="24949" y="26"/>
                    </a:cubicBezTo>
                    <a:cubicBezTo>
                      <a:pt x="24856" y="9"/>
                      <a:pt x="24759" y="1"/>
                      <a:pt x="24658" y="1"/>
                    </a:cubicBezTo>
                    <a:close/>
                  </a:path>
                </a:pathLst>
              </a:custGeom>
              <a:solidFill>
                <a:srgbClr val="FFAC9D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g316c08ac72d_0_951"/>
              <p:cNvSpPr/>
              <p:nvPr/>
            </p:nvSpPr>
            <p:spPr>
              <a:xfrm>
                <a:off x="4341250" y="2897450"/>
                <a:ext cx="417750" cy="339500"/>
              </a:xfrm>
              <a:custGeom>
                <a:rect b="b" l="l" r="r" t="t"/>
                <a:pathLst>
                  <a:path extrusionOk="0" h="13580" w="16710">
                    <a:moveTo>
                      <a:pt x="14544" y="1"/>
                    </a:moveTo>
                    <a:cubicBezTo>
                      <a:pt x="14351" y="1"/>
                      <a:pt x="14146" y="103"/>
                      <a:pt x="14102" y="325"/>
                    </a:cubicBezTo>
                    <a:cubicBezTo>
                      <a:pt x="13214" y="3283"/>
                      <a:pt x="12623" y="6340"/>
                      <a:pt x="12524" y="9397"/>
                    </a:cubicBezTo>
                    <a:cubicBezTo>
                      <a:pt x="12425" y="9989"/>
                      <a:pt x="12425" y="10581"/>
                      <a:pt x="12524" y="11172"/>
                    </a:cubicBezTo>
                    <a:cubicBezTo>
                      <a:pt x="12031" y="11994"/>
                      <a:pt x="11127" y="12405"/>
                      <a:pt x="10212" y="12405"/>
                    </a:cubicBezTo>
                    <a:cubicBezTo>
                      <a:pt x="10029" y="12405"/>
                      <a:pt x="9845" y="12388"/>
                      <a:pt x="9664" y="12356"/>
                    </a:cubicBezTo>
                    <a:cubicBezTo>
                      <a:pt x="8382" y="12060"/>
                      <a:pt x="7495" y="11074"/>
                      <a:pt x="7199" y="9890"/>
                    </a:cubicBezTo>
                    <a:cubicBezTo>
                      <a:pt x="6804" y="8510"/>
                      <a:pt x="6706" y="6932"/>
                      <a:pt x="7002" y="5453"/>
                    </a:cubicBezTo>
                    <a:cubicBezTo>
                      <a:pt x="7199" y="3974"/>
                      <a:pt x="7593" y="2494"/>
                      <a:pt x="8086" y="1015"/>
                    </a:cubicBezTo>
                    <a:cubicBezTo>
                      <a:pt x="8220" y="682"/>
                      <a:pt x="7903" y="394"/>
                      <a:pt x="7623" y="394"/>
                    </a:cubicBezTo>
                    <a:cubicBezTo>
                      <a:pt x="7488" y="394"/>
                      <a:pt x="7362" y="461"/>
                      <a:pt x="7298" y="621"/>
                    </a:cubicBezTo>
                    <a:cubicBezTo>
                      <a:pt x="6706" y="2396"/>
                      <a:pt x="6311" y="4171"/>
                      <a:pt x="6114" y="5946"/>
                    </a:cubicBezTo>
                    <a:cubicBezTo>
                      <a:pt x="5917" y="7031"/>
                      <a:pt x="5917" y="8214"/>
                      <a:pt x="6114" y="9397"/>
                    </a:cubicBezTo>
                    <a:cubicBezTo>
                      <a:pt x="6016" y="9496"/>
                      <a:pt x="6016" y="9496"/>
                      <a:pt x="6016" y="9594"/>
                    </a:cubicBezTo>
                    <a:cubicBezTo>
                      <a:pt x="6016" y="9890"/>
                      <a:pt x="5621" y="9890"/>
                      <a:pt x="5424" y="9989"/>
                    </a:cubicBezTo>
                    <a:cubicBezTo>
                      <a:pt x="5029" y="10087"/>
                      <a:pt x="4635" y="10186"/>
                      <a:pt x="4241" y="10285"/>
                    </a:cubicBezTo>
                    <a:cubicBezTo>
                      <a:pt x="4126" y="10301"/>
                      <a:pt x="4008" y="10309"/>
                      <a:pt x="3889" y="10309"/>
                    </a:cubicBezTo>
                    <a:cubicBezTo>
                      <a:pt x="3296" y="10309"/>
                      <a:pt x="2679" y="10104"/>
                      <a:pt x="2268" y="9693"/>
                    </a:cubicBezTo>
                    <a:cubicBezTo>
                      <a:pt x="986" y="8707"/>
                      <a:pt x="986" y="6932"/>
                      <a:pt x="888" y="5551"/>
                    </a:cubicBezTo>
                    <a:cubicBezTo>
                      <a:pt x="789" y="5305"/>
                      <a:pt x="592" y="5182"/>
                      <a:pt x="407" y="5182"/>
                    </a:cubicBezTo>
                    <a:cubicBezTo>
                      <a:pt x="222" y="5182"/>
                      <a:pt x="50" y="5305"/>
                      <a:pt x="0" y="5551"/>
                    </a:cubicBezTo>
                    <a:cubicBezTo>
                      <a:pt x="99" y="7425"/>
                      <a:pt x="395" y="9496"/>
                      <a:pt x="2071" y="10581"/>
                    </a:cubicBezTo>
                    <a:cubicBezTo>
                      <a:pt x="2607" y="10916"/>
                      <a:pt x="3234" y="11114"/>
                      <a:pt x="3860" y="11114"/>
                    </a:cubicBezTo>
                    <a:cubicBezTo>
                      <a:pt x="4155" y="11114"/>
                      <a:pt x="4449" y="11070"/>
                      <a:pt x="4734" y="10975"/>
                    </a:cubicBezTo>
                    <a:cubicBezTo>
                      <a:pt x="5325" y="10975"/>
                      <a:pt x="5917" y="10778"/>
                      <a:pt x="6410" y="10482"/>
                    </a:cubicBezTo>
                    <a:cubicBezTo>
                      <a:pt x="6509" y="10679"/>
                      <a:pt x="6509" y="10778"/>
                      <a:pt x="6607" y="10975"/>
                    </a:cubicBezTo>
                    <a:cubicBezTo>
                      <a:pt x="7199" y="12257"/>
                      <a:pt x="8481" y="13046"/>
                      <a:pt x="9861" y="13243"/>
                    </a:cubicBezTo>
                    <a:cubicBezTo>
                      <a:pt x="10946" y="13243"/>
                      <a:pt x="12031" y="12849"/>
                      <a:pt x="12820" y="12060"/>
                    </a:cubicBezTo>
                    <a:cubicBezTo>
                      <a:pt x="12918" y="12257"/>
                      <a:pt x="13116" y="12553"/>
                      <a:pt x="13214" y="12651"/>
                    </a:cubicBezTo>
                    <a:cubicBezTo>
                      <a:pt x="13746" y="13250"/>
                      <a:pt x="14502" y="13579"/>
                      <a:pt x="15241" y="13579"/>
                    </a:cubicBezTo>
                    <a:cubicBezTo>
                      <a:pt x="15597" y="13579"/>
                      <a:pt x="15950" y="13502"/>
                      <a:pt x="16271" y="13342"/>
                    </a:cubicBezTo>
                    <a:cubicBezTo>
                      <a:pt x="16710" y="13254"/>
                      <a:pt x="16602" y="12620"/>
                      <a:pt x="16226" y="12620"/>
                    </a:cubicBezTo>
                    <a:cubicBezTo>
                      <a:pt x="16179" y="12620"/>
                      <a:pt x="16128" y="12630"/>
                      <a:pt x="16074" y="12651"/>
                    </a:cubicBezTo>
                    <a:cubicBezTo>
                      <a:pt x="15823" y="12743"/>
                      <a:pt x="15567" y="12786"/>
                      <a:pt x="15318" y="12786"/>
                    </a:cubicBezTo>
                    <a:cubicBezTo>
                      <a:pt x="14490" y="12786"/>
                      <a:pt x="13738" y="12302"/>
                      <a:pt x="13510" y="11468"/>
                    </a:cubicBezTo>
                    <a:cubicBezTo>
                      <a:pt x="13214" y="10383"/>
                      <a:pt x="13214" y="9200"/>
                      <a:pt x="13411" y="8017"/>
                    </a:cubicBezTo>
                    <a:cubicBezTo>
                      <a:pt x="13707" y="5453"/>
                      <a:pt x="14200" y="2889"/>
                      <a:pt x="14891" y="424"/>
                    </a:cubicBezTo>
                    <a:cubicBezTo>
                      <a:pt x="14999" y="153"/>
                      <a:pt x="14780" y="1"/>
                      <a:pt x="145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g316c08ac72d_0_951"/>
              <p:cNvSpPr/>
              <p:nvPr/>
            </p:nvSpPr>
            <p:spPr>
              <a:xfrm>
                <a:off x="4562300" y="2895625"/>
                <a:ext cx="473550" cy="617250"/>
              </a:xfrm>
              <a:custGeom>
                <a:rect b="b" l="l" r="r" t="t"/>
                <a:pathLst>
                  <a:path extrusionOk="0" h="24690" w="18942">
                    <a:moveTo>
                      <a:pt x="14150" y="0"/>
                    </a:moveTo>
                    <a:cubicBezTo>
                      <a:pt x="13923" y="0"/>
                      <a:pt x="13687" y="176"/>
                      <a:pt x="13740" y="497"/>
                    </a:cubicBezTo>
                    <a:cubicBezTo>
                      <a:pt x="13839" y="2666"/>
                      <a:pt x="13642" y="4934"/>
                      <a:pt x="13050" y="7202"/>
                    </a:cubicBezTo>
                    <a:cubicBezTo>
                      <a:pt x="13050" y="7301"/>
                      <a:pt x="13050" y="7399"/>
                      <a:pt x="13050" y="7399"/>
                    </a:cubicBezTo>
                    <a:lnTo>
                      <a:pt x="12064" y="7399"/>
                    </a:lnTo>
                    <a:lnTo>
                      <a:pt x="8908" y="7695"/>
                    </a:lnTo>
                    <a:lnTo>
                      <a:pt x="7528" y="7794"/>
                    </a:lnTo>
                    <a:cubicBezTo>
                      <a:pt x="7035" y="7794"/>
                      <a:pt x="6640" y="7794"/>
                      <a:pt x="6246" y="7991"/>
                    </a:cubicBezTo>
                    <a:cubicBezTo>
                      <a:pt x="4865" y="8583"/>
                      <a:pt x="5950" y="10949"/>
                      <a:pt x="6443" y="11837"/>
                    </a:cubicBezTo>
                    <a:cubicBezTo>
                      <a:pt x="7133" y="13119"/>
                      <a:pt x="8119" y="14204"/>
                      <a:pt x="9401" y="14992"/>
                    </a:cubicBezTo>
                    <a:cubicBezTo>
                      <a:pt x="10092" y="15387"/>
                      <a:pt x="10881" y="15683"/>
                      <a:pt x="11768" y="15880"/>
                    </a:cubicBezTo>
                    <a:cubicBezTo>
                      <a:pt x="11965" y="15880"/>
                      <a:pt x="12163" y="15880"/>
                      <a:pt x="12360" y="16077"/>
                    </a:cubicBezTo>
                    <a:cubicBezTo>
                      <a:pt x="12458" y="16373"/>
                      <a:pt x="12557" y="16669"/>
                      <a:pt x="12557" y="17063"/>
                    </a:cubicBezTo>
                    <a:lnTo>
                      <a:pt x="12754" y="18247"/>
                    </a:lnTo>
                    <a:cubicBezTo>
                      <a:pt x="12092" y="18145"/>
                      <a:pt x="11423" y="18096"/>
                      <a:pt x="10752" y="18096"/>
                    </a:cubicBezTo>
                    <a:cubicBezTo>
                      <a:pt x="8828" y="18096"/>
                      <a:pt x="6891" y="18501"/>
                      <a:pt x="5062" y="19233"/>
                    </a:cubicBezTo>
                    <a:cubicBezTo>
                      <a:pt x="2893" y="20219"/>
                      <a:pt x="1118" y="21994"/>
                      <a:pt x="132" y="24163"/>
                    </a:cubicBezTo>
                    <a:cubicBezTo>
                      <a:pt x="0" y="24426"/>
                      <a:pt x="220" y="24689"/>
                      <a:pt x="468" y="24689"/>
                    </a:cubicBezTo>
                    <a:cubicBezTo>
                      <a:pt x="592" y="24689"/>
                      <a:pt x="724" y="24624"/>
                      <a:pt x="822" y="24459"/>
                    </a:cubicBezTo>
                    <a:cubicBezTo>
                      <a:pt x="1808" y="22487"/>
                      <a:pt x="3485" y="20909"/>
                      <a:pt x="5556" y="20022"/>
                    </a:cubicBezTo>
                    <a:cubicBezTo>
                      <a:pt x="7246" y="19317"/>
                      <a:pt x="9087" y="18965"/>
                      <a:pt x="10972" y="18965"/>
                    </a:cubicBezTo>
                    <a:cubicBezTo>
                      <a:pt x="11726" y="18965"/>
                      <a:pt x="12487" y="19021"/>
                      <a:pt x="13247" y="19134"/>
                    </a:cubicBezTo>
                    <a:cubicBezTo>
                      <a:pt x="13444" y="19134"/>
                      <a:pt x="13740" y="19036"/>
                      <a:pt x="13740" y="18740"/>
                    </a:cubicBezTo>
                    <a:cubicBezTo>
                      <a:pt x="13543" y="17852"/>
                      <a:pt x="13444" y="16866"/>
                      <a:pt x="13149" y="15979"/>
                    </a:cubicBezTo>
                    <a:cubicBezTo>
                      <a:pt x="12951" y="15091"/>
                      <a:pt x="12458" y="15190"/>
                      <a:pt x="11867" y="15091"/>
                    </a:cubicBezTo>
                    <a:cubicBezTo>
                      <a:pt x="10388" y="14697"/>
                      <a:pt x="9106" y="13908"/>
                      <a:pt x="8119" y="12823"/>
                    </a:cubicBezTo>
                    <a:cubicBezTo>
                      <a:pt x="7626" y="12330"/>
                      <a:pt x="7232" y="11738"/>
                      <a:pt x="6936" y="11147"/>
                    </a:cubicBezTo>
                    <a:cubicBezTo>
                      <a:pt x="6640" y="10456"/>
                      <a:pt x="6443" y="9766"/>
                      <a:pt x="6443" y="9076"/>
                    </a:cubicBezTo>
                    <a:cubicBezTo>
                      <a:pt x="6443" y="8583"/>
                      <a:pt x="7133" y="8681"/>
                      <a:pt x="7528" y="8583"/>
                    </a:cubicBezTo>
                    <a:lnTo>
                      <a:pt x="9007" y="8484"/>
                    </a:lnTo>
                    <a:lnTo>
                      <a:pt x="11867" y="8287"/>
                    </a:lnTo>
                    <a:cubicBezTo>
                      <a:pt x="14036" y="8090"/>
                      <a:pt x="16206" y="7991"/>
                      <a:pt x="18474" y="7892"/>
                    </a:cubicBezTo>
                    <a:cubicBezTo>
                      <a:pt x="18500" y="7898"/>
                      <a:pt x="18524" y="7900"/>
                      <a:pt x="18548" y="7900"/>
                    </a:cubicBezTo>
                    <a:cubicBezTo>
                      <a:pt x="18942" y="7900"/>
                      <a:pt x="18937" y="7194"/>
                      <a:pt x="18464" y="7194"/>
                    </a:cubicBezTo>
                    <a:cubicBezTo>
                      <a:pt x="18436" y="7194"/>
                      <a:pt x="18406" y="7197"/>
                      <a:pt x="18375" y="7202"/>
                    </a:cubicBezTo>
                    <a:lnTo>
                      <a:pt x="13938" y="7399"/>
                    </a:lnTo>
                    <a:cubicBezTo>
                      <a:pt x="13938" y="7399"/>
                      <a:pt x="13938" y="7301"/>
                      <a:pt x="13938" y="7301"/>
                    </a:cubicBezTo>
                    <a:cubicBezTo>
                      <a:pt x="14431" y="5033"/>
                      <a:pt x="14628" y="2666"/>
                      <a:pt x="14529" y="398"/>
                    </a:cubicBezTo>
                    <a:cubicBezTo>
                      <a:pt x="14529" y="127"/>
                      <a:pt x="14343" y="0"/>
                      <a:pt x="141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g316c08ac72d_0_951"/>
              <p:cNvSpPr/>
              <p:nvPr/>
            </p:nvSpPr>
            <p:spPr>
              <a:xfrm>
                <a:off x="4414250" y="3704100"/>
                <a:ext cx="224450" cy="77550"/>
              </a:xfrm>
              <a:custGeom>
                <a:rect b="b" l="l" r="r" t="t"/>
                <a:pathLst>
                  <a:path extrusionOk="0" h="3102" w="8978">
                    <a:moveTo>
                      <a:pt x="8503" y="1"/>
                    </a:moveTo>
                    <a:cubicBezTo>
                      <a:pt x="8477" y="1"/>
                      <a:pt x="8449" y="3"/>
                      <a:pt x="8421" y="9"/>
                    </a:cubicBezTo>
                    <a:cubicBezTo>
                      <a:pt x="5659" y="404"/>
                      <a:pt x="2898" y="1192"/>
                      <a:pt x="433" y="2376"/>
                    </a:cubicBezTo>
                    <a:cubicBezTo>
                      <a:pt x="1" y="2549"/>
                      <a:pt x="327" y="3101"/>
                      <a:pt x="680" y="3101"/>
                    </a:cubicBezTo>
                    <a:cubicBezTo>
                      <a:pt x="729" y="3101"/>
                      <a:pt x="779" y="3090"/>
                      <a:pt x="828" y="3066"/>
                    </a:cubicBezTo>
                    <a:cubicBezTo>
                      <a:pt x="3293" y="1981"/>
                      <a:pt x="5857" y="1192"/>
                      <a:pt x="8421" y="798"/>
                    </a:cubicBezTo>
                    <a:cubicBezTo>
                      <a:pt x="8978" y="705"/>
                      <a:pt x="8923" y="1"/>
                      <a:pt x="8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g316c08ac72d_0_951"/>
              <p:cNvSpPr/>
              <p:nvPr/>
            </p:nvSpPr>
            <p:spPr>
              <a:xfrm>
                <a:off x="4489800" y="3797350"/>
                <a:ext cx="186750" cy="32900"/>
              </a:xfrm>
              <a:custGeom>
                <a:rect b="b" l="l" r="r" t="t"/>
                <a:pathLst>
                  <a:path extrusionOk="0" h="1316" w="7470">
                    <a:moveTo>
                      <a:pt x="5824" y="1"/>
                    </a:moveTo>
                    <a:cubicBezTo>
                      <a:pt x="4038" y="1"/>
                      <a:pt x="2253" y="177"/>
                      <a:pt x="468" y="421"/>
                    </a:cubicBezTo>
                    <a:cubicBezTo>
                      <a:pt x="1" y="514"/>
                      <a:pt x="65" y="1316"/>
                      <a:pt x="492" y="1316"/>
                    </a:cubicBezTo>
                    <a:cubicBezTo>
                      <a:pt x="516" y="1316"/>
                      <a:pt x="541" y="1314"/>
                      <a:pt x="567" y="1308"/>
                    </a:cubicBezTo>
                    <a:cubicBezTo>
                      <a:pt x="2224" y="1007"/>
                      <a:pt x="3881" y="878"/>
                      <a:pt x="5539" y="878"/>
                    </a:cubicBezTo>
                    <a:cubicBezTo>
                      <a:pt x="6051" y="878"/>
                      <a:pt x="6563" y="891"/>
                      <a:pt x="7075" y="914"/>
                    </a:cubicBezTo>
                    <a:cubicBezTo>
                      <a:pt x="7272" y="914"/>
                      <a:pt x="7469" y="618"/>
                      <a:pt x="7469" y="421"/>
                    </a:cubicBezTo>
                    <a:cubicBezTo>
                      <a:pt x="7371" y="224"/>
                      <a:pt x="7174" y="26"/>
                      <a:pt x="6976" y="26"/>
                    </a:cubicBezTo>
                    <a:cubicBezTo>
                      <a:pt x="6592" y="9"/>
                      <a:pt x="6208" y="1"/>
                      <a:pt x="58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g316c08ac72d_0_951"/>
              <p:cNvSpPr/>
              <p:nvPr/>
            </p:nvSpPr>
            <p:spPr>
              <a:xfrm>
                <a:off x="4619825" y="2514125"/>
                <a:ext cx="27150" cy="238050"/>
              </a:xfrm>
              <a:custGeom>
                <a:rect b="b" l="l" r="r" t="t"/>
                <a:pathLst>
                  <a:path extrusionOk="0" h="9522" w="1086">
                    <a:moveTo>
                      <a:pt x="546" y="1"/>
                    </a:moveTo>
                    <a:cubicBezTo>
                      <a:pt x="283" y="1"/>
                      <a:pt x="0" y="201"/>
                      <a:pt x="0" y="570"/>
                    </a:cubicBezTo>
                    <a:lnTo>
                      <a:pt x="99" y="9051"/>
                    </a:lnTo>
                    <a:cubicBezTo>
                      <a:pt x="99" y="9372"/>
                      <a:pt x="312" y="9522"/>
                      <a:pt x="540" y="9522"/>
                    </a:cubicBezTo>
                    <a:cubicBezTo>
                      <a:pt x="802" y="9522"/>
                      <a:pt x="1085" y="9322"/>
                      <a:pt x="1085" y="8952"/>
                    </a:cubicBezTo>
                    <a:lnTo>
                      <a:pt x="986" y="472"/>
                    </a:lnTo>
                    <a:cubicBezTo>
                      <a:pt x="986" y="151"/>
                      <a:pt x="774" y="1"/>
                      <a:pt x="5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g316c08ac72d_0_951"/>
              <p:cNvSpPr/>
              <p:nvPr/>
            </p:nvSpPr>
            <p:spPr>
              <a:xfrm>
                <a:off x="4343700" y="2694775"/>
                <a:ext cx="106050" cy="108500"/>
              </a:xfrm>
              <a:custGeom>
                <a:rect b="b" l="l" r="r" t="t"/>
                <a:pathLst>
                  <a:path extrusionOk="0" h="4340" w="4242">
                    <a:moveTo>
                      <a:pt x="445" y="1"/>
                    </a:moveTo>
                    <a:cubicBezTo>
                      <a:pt x="321" y="1"/>
                      <a:pt x="198" y="50"/>
                      <a:pt x="99" y="149"/>
                    </a:cubicBezTo>
                    <a:cubicBezTo>
                      <a:pt x="1" y="346"/>
                      <a:pt x="1" y="642"/>
                      <a:pt x="99" y="839"/>
                    </a:cubicBezTo>
                    <a:lnTo>
                      <a:pt x="3452" y="4192"/>
                    </a:lnTo>
                    <a:cubicBezTo>
                      <a:pt x="3502" y="4290"/>
                      <a:pt x="3625" y="4340"/>
                      <a:pt x="3760" y="4340"/>
                    </a:cubicBezTo>
                    <a:cubicBezTo>
                      <a:pt x="3896" y="4340"/>
                      <a:pt x="4044" y="4290"/>
                      <a:pt x="4143" y="4192"/>
                    </a:cubicBezTo>
                    <a:cubicBezTo>
                      <a:pt x="4241" y="3994"/>
                      <a:pt x="4241" y="3699"/>
                      <a:pt x="4143" y="3501"/>
                    </a:cubicBezTo>
                    <a:lnTo>
                      <a:pt x="790" y="149"/>
                    </a:lnTo>
                    <a:cubicBezTo>
                      <a:pt x="691" y="50"/>
                      <a:pt x="568" y="1"/>
                      <a:pt x="4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g316c08ac72d_0_951"/>
              <p:cNvSpPr/>
              <p:nvPr/>
            </p:nvSpPr>
            <p:spPr>
              <a:xfrm>
                <a:off x="4802250" y="2643000"/>
                <a:ext cx="78925" cy="106050"/>
              </a:xfrm>
              <a:custGeom>
                <a:rect b="b" l="l" r="r" t="t"/>
                <a:pathLst>
                  <a:path extrusionOk="0" h="4242" w="3157">
                    <a:moveTo>
                      <a:pt x="2675" y="1"/>
                    </a:moveTo>
                    <a:cubicBezTo>
                      <a:pt x="2540" y="1"/>
                      <a:pt x="2417" y="50"/>
                      <a:pt x="2367" y="149"/>
                    </a:cubicBezTo>
                    <a:lnTo>
                      <a:pt x="99" y="3403"/>
                    </a:lnTo>
                    <a:cubicBezTo>
                      <a:pt x="1" y="3600"/>
                      <a:pt x="1" y="3896"/>
                      <a:pt x="99" y="4093"/>
                    </a:cubicBezTo>
                    <a:cubicBezTo>
                      <a:pt x="198" y="4192"/>
                      <a:pt x="321" y="4241"/>
                      <a:pt x="444" y="4241"/>
                    </a:cubicBezTo>
                    <a:cubicBezTo>
                      <a:pt x="568" y="4241"/>
                      <a:pt x="691" y="4192"/>
                      <a:pt x="790" y="4093"/>
                    </a:cubicBezTo>
                    <a:lnTo>
                      <a:pt x="3058" y="839"/>
                    </a:lnTo>
                    <a:cubicBezTo>
                      <a:pt x="3156" y="642"/>
                      <a:pt x="3156" y="346"/>
                      <a:pt x="3058" y="149"/>
                    </a:cubicBezTo>
                    <a:cubicBezTo>
                      <a:pt x="2959" y="50"/>
                      <a:pt x="2811" y="1"/>
                      <a:pt x="26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g316c08ac72d_0_951"/>
              <p:cNvSpPr/>
              <p:nvPr/>
            </p:nvSpPr>
            <p:spPr>
              <a:xfrm>
                <a:off x="4195800" y="4308325"/>
                <a:ext cx="788900" cy="1143900"/>
              </a:xfrm>
              <a:custGeom>
                <a:rect b="b" l="l" r="r" t="t"/>
                <a:pathLst>
                  <a:path extrusionOk="0" h="45756" w="31556">
                    <a:moveTo>
                      <a:pt x="1677" y="0"/>
                    </a:moveTo>
                    <a:lnTo>
                      <a:pt x="1479" y="5917"/>
                    </a:lnTo>
                    <a:lnTo>
                      <a:pt x="1381" y="7495"/>
                    </a:lnTo>
                    <a:lnTo>
                      <a:pt x="296" y="39149"/>
                    </a:lnTo>
                    <a:lnTo>
                      <a:pt x="197" y="40825"/>
                    </a:lnTo>
                    <a:lnTo>
                      <a:pt x="0" y="45756"/>
                    </a:lnTo>
                    <a:lnTo>
                      <a:pt x="31556" y="45756"/>
                    </a:lnTo>
                    <a:lnTo>
                      <a:pt x="31556" y="45657"/>
                    </a:lnTo>
                    <a:lnTo>
                      <a:pt x="30175" y="29879"/>
                    </a:lnTo>
                    <a:lnTo>
                      <a:pt x="29978" y="28104"/>
                    </a:lnTo>
                    <a:lnTo>
                      <a:pt x="29682" y="24653"/>
                    </a:lnTo>
                    <a:lnTo>
                      <a:pt x="29584" y="22878"/>
                    </a:lnTo>
                    <a:lnTo>
                      <a:pt x="28992" y="16863"/>
                    </a:lnTo>
                    <a:lnTo>
                      <a:pt x="28795" y="14792"/>
                    </a:lnTo>
                    <a:lnTo>
                      <a:pt x="28203" y="7790"/>
                    </a:lnTo>
                    <a:lnTo>
                      <a:pt x="27907" y="4931"/>
                    </a:lnTo>
                    <a:lnTo>
                      <a:pt x="27611" y="592"/>
                    </a:lnTo>
                    <a:lnTo>
                      <a:pt x="22582" y="493"/>
                    </a:lnTo>
                    <a:lnTo>
                      <a:pt x="20610" y="394"/>
                    </a:lnTo>
                    <a:lnTo>
                      <a:pt x="7495" y="99"/>
                    </a:lnTo>
                    <a:lnTo>
                      <a:pt x="5720" y="99"/>
                    </a:lnTo>
                    <a:lnTo>
                      <a:pt x="16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g316c08ac72d_0_951"/>
              <p:cNvSpPr/>
              <p:nvPr/>
            </p:nvSpPr>
            <p:spPr>
              <a:xfrm>
                <a:off x="4457125" y="4431575"/>
                <a:ext cx="493075" cy="703625"/>
              </a:xfrm>
              <a:custGeom>
                <a:rect b="b" l="l" r="r" t="t"/>
                <a:pathLst>
                  <a:path extrusionOk="0" h="28145" w="19723">
                    <a:moveTo>
                      <a:pt x="17553" y="1"/>
                    </a:moveTo>
                    <a:cubicBezTo>
                      <a:pt x="16271" y="2466"/>
                      <a:pt x="14595" y="4635"/>
                      <a:pt x="12622" y="6410"/>
                    </a:cubicBezTo>
                    <a:cubicBezTo>
                      <a:pt x="9565" y="9172"/>
                      <a:pt x="5818" y="11144"/>
                      <a:pt x="3353" y="14299"/>
                    </a:cubicBezTo>
                    <a:cubicBezTo>
                      <a:pt x="1183" y="17060"/>
                      <a:pt x="0" y="21005"/>
                      <a:pt x="1578" y="24259"/>
                    </a:cubicBezTo>
                    <a:cubicBezTo>
                      <a:pt x="2367" y="25936"/>
                      <a:pt x="3747" y="27119"/>
                      <a:pt x="5424" y="27612"/>
                    </a:cubicBezTo>
                    <a:cubicBezTo>
                      <a:pt x="6548" y="27967"/>
                      <a:pt x="7672" y="28144"/>
                      <a:pt x="8796" y="28144"/>
                    </a:cubicBezTo>
                    <a:cubicBezTo>
                      <a:pt x="9546" y="28144"/>
                      <a:pt x="10295" y="28066"/>
                      <a:pt x="11044" y="27908"/>
                    </a:cubicBezTo>
                    <a:cubicBezTo>
                      <a:pt x="14101" y="27415"/>
                      <a:pt x="17060" y="26429"/>
                      <a:pt x="19722" y="24949"/>
                    </a:cubicBezTo>
                    <a:lnTo>
                      <a:pt x="19624" y="23174"/>
                    </a:lnTo>
                    <a:cubicBezTo>
                      <a:pt x="17356" y="24456"/>
                      <a:pt x="14890" y="25442"/>
                      <a:pt x="12425" y="26034"/>
                    </a:cubicBezTo>
                    <a:cubicBezTo>
                      <a:pt x="11294" y="26253"/>
                      <a:pt x="10014" y="26445"/>
                      <a:pt x="8755" y="26445"/>
                    </a:cubicBezTo>
                    <a:cubicBezTo>
                      <a:pt x="6613" y="26445"/>
                      <a:pt x="4533" y="25889"/>
                      <a:pt x="3353" y="23963"/>
                    </a:cubicBezTo>
                    <a:cubicBezTo>
                      <a:pt x="1578" y="21202"/>
                      <a:pt x="2761" y="17751"/>
                      <a:pt x="4635" y="15384"/>
                    </a:cubicBezTo>
                    <a:cubicBezTo>
                      <a:pt x="7001" y="12327"/>
                      <a:pt x="10453" y="10453"/>
                      <a:pt x="13313" y="7988"/>
                    </a:cubicBezTo>
                    <a:cubicBezTo>
                      <a:pt x="15088" y="6509"/>
                      <a:pt x="16567" y="4734"/>
                      <a:pt x="17750" y="2860"/>
                    </a:cubicBezTo>
                    <a:lnTo>
                      <a:pt x="1755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g316c08ac72d_0_951"/>
              <p:cNvSpPr/>
              <p:nvPr/>
            </p:nvSpPr>
            <p:spPr>
              <a:xfrm>
                <a:off x="4735700" y="4678100"/>
                <a:ext cx="204625" cy="276825"/>
              </a:xfrm>
              <a:custGeom>
                <a:rect b="b" l="l" r="r" t="t"/>
                <a:pathLst>
                  <a:path extrusionOk="0" h="11073" w="8185">
                    <a:moveTo>
                      <a:pt x="7297" y="1"/>
                    </a:moveTo>
                    <a:lnTo>
                      <a:pt x="4536" y="2663"/>
                    </a:lnTo>
                    <a:lnTo>
                      <a:pt x="2465" y="4734"/>
                    </a:lnTo>
                    <a:cubicBezTo>
                      <a:pt x="1775" y="5227"/>
                      <a:pt x="1282" y="5918"/>
                      <a:pt x="888" y="6706"/>
                    </a:cubicBezTo>
                    <a:cubicBezTo>
                      <a:pt x="0" y="8284"/>
                      <a:pt x="789" y="10256"/>
                      <a:pt x="2367" y="10848"/>
                    </a:cubicBezTo>
                    <a:cubicBezTo>
                      <a:pt x="2839" y="11006"/>
                      <a:pt x="3319" y="11072"/>
                      <a:pt x="3798" y="11072"/>
                    </a:cubicBezTo>
                    <a:cubicBezTo>
                      <a:pt x="5118" y="11072"/>
                      <a:pt x="6435" y="10566"/>
                      <a:pt x="7593" y="10059"/>
                    </a:cubicBezTo>
                    <a:lnTo>
                      <a:pt x="8185" y="9862"/>
                    </a:lnTo>
                    <a:lnTo>
                      <a:pt x="7988" y="8186"/>
                    </a:lnTo>
                    <a:cubicBezTo>
                      <a:pt x="7297" y="8481"/>
                      <a:pt x="6607" y="8777"/>
                      <a:pt x="5917" y="8974"/>
                    </a:cubicBezTo>
                    <a:cubicBezTo>
                      <a:pt x="5128" y="9270"/>
                      <a:pt x="4339" y="9468"/>
                      <a:pt x="3550" y="9468"/>
                    </a:cubicBezTo>
                    <a:cubicBezTo>
                      <a:pt x="3057" y="9468"/>
                      <a:pt x="2564" y="9172"/>
                      <a:pt x="2268" y="8777"/>
                    </a:cubicBezTo>
                    <a:cubicBezTo>
                      <a:pt x="2071" y="8186"/>
                      <a:pt x="2170" y="7594"/>
                      <a:pt x="2465" y="7101"/>
                    </a:cubicBezTo>
                    <a:cubicBezTo>
                      <a:pt x="2958" y="6509"/>
                      <a:pt x="3452" y="5918"/>
                      <a:pt x="3945" y="5424"/>
                    </a:cubicBezTo>
                    <a:lnTo>
                      <a:pt x="5818" y="3649"/>
                    </a:lnTo>
                    <a:lnTo>
                      <a:pt x="7396" y="2072"/>
                    </a:lnTo>
                    <a:lnTo>
                      <a:pt x="729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g316c08ac72d_0_951"/>
              <p:cNvSpPr/>
              <p:nvPr/>
            </p:nvSpPr>
            <p:spPr>
              <a:xfrm>
                <a:off x="4230300" y="4456225"/>
                <a:ext cx="754400" cy="996000"/>
              </a:xfrm>
              <a:custGeom>
                <a:rect b="b" l="l" r="r" t="t"/>
                <a:pathLst>
                  <a:path extrusionOk="0" h="39840" w="30176">
                    <a:moveTo>
                      <a:pt x="99" y="1"/>
                    </a:moveTo>
                    <a:lnTo>
                      <a:pt x="1" y="1579"/>
                    </a:lnTo>
                    <a:cubicBezTo>
                      <a:pt x="3551" y="2170"/>
                      <a:pt x="6312" y="4734"/>
                      <a:pt x="7199" y="8186"/>
                    </a:cubicBezTo>
                    <a:cubicBezTo>
                      <a:pt x="7594" y="10256"/>
                      <a:pt x="7397" y="12327"/>
                      <a:pt x="6509" y="14201"/>
                    </a:cubicBezTo>
                    <a:cubicBezTo>
                      <a:pt x="5720" y="16272"/>
                      <a:pt x="4438" y="18244"/>
                      <a:pt x="3748" y="20413"/>
                    </a:cubicBezTo>
                    <a:cubicBezTo>
                      <a:pt x="2860" y="22484"/>
                      <a:pt x="2663" y="24851"/>
                      <a:pt x="3255" y="27020"/>
                    </a:cubicBezTo>
                    <a:cubicBezTo>
                      <a:pt x="3945" y="28795"/>
                      <a:pt x="5227" y="30373"/>
                      <a:pt x="6805" y="31359"/>
                    </a:cubicBezTo>
                    <a:cubicBezTo>
                      <a:pt x="10749" y="33923"/>
                      <a:pt x="15384" y="33627"/>
                      <a:pt x="19822" y="34219"/>
                    </a:cubicBezTo>
                    <a:cubicBezTo>
                      <a:pt x="22188" y="34515"/>
                      <a:pt x="24358" y="35304"/>
                      <a:pt x="26231" y="36684"/>
                    </a:cubicBezTo>
                    <a:cubicBezTo>
                      <a:pt x="27316" y="37572"/>
                      <a:pt x="28006" y="38558"/>
                      <a:pt x="28499" y="39840"/>
                    </a:cubicBezTo>
                    <a:lnTo>
                      <a:pt x="30176" y="39840"/>
                    </a:lnTo>
                    <a:lnTo>
                      <a:pt x="30176" y="39741"/>
                    </a:lnTo>
                    <a:cubicBezTo>
                      <a:pt x="29781" y="38558"/>
                      <a:pt x="29190" y="37473"/>
                      <a:pt x="28401" y="36586"/>
                    </a:cubicBezTo>
                    <a:cubicBezTo>
                      <a:pt x="26922" y="35008"/>
                      <a:pt x="24949" y="33825"/>
                      <a:pt x="22879" y="33332"/>
                    </a:cubicBezTo>
                    <a:cubicBezTo>
                      <a:pt x="18441" y="32050"/>
                      <a:pt x="13511" y="32838"/>
                      <a:pt x="9270" y="30965"/>
                    </a:cubicBezTo>
                    <a:cubicBezTo>
                      <a:pt x="7594" y="30275"/>
                      <a:pt x="6115" y="28993"/>
                      <a:pt x="5129" y="27415"/>
                    </a:cubicBezTo>
                    <a:cubicBezTo>
                      <a:pt x="4241" y="25443"/>
                      <a:pt x="4241" y="23175"/>
                      <a:pt x="5129" y="21202"/>
                    </a:cubicBezTo>
                    <a:cubicBezTo>
                      <a:pt x="5917" y="19033"/>
                      <a:pt x="7199" y="17061"/>
                      <a:pt x="8087" y="14891"/>
                    </a:cubicBezTo>
                    <a:cubicBezTo>
                      <a:pt x="8974" y="12722"/>
                      <a:pt x="9270" y="10454"/>
                      <a:pt x="8777" y="8186"/>
                    </a:cubicBezTo>
                    <a:cubicBezTo>
                      <a:pt x="8383" y="5819"/>
                      <a:pt x="7002" y="3649"/>
                      <a:pt x="5129" y="2170"/>
                    </a:cubicBezTo>
                    <a:cubicBezTo>
                      <a:pt x="3649" y="987"/>
                      <a:pt x="1874" y="198"/>
                      <a:pt x="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g316c08ac72d_0_951"/>
              <p:cNvSpPr/>
              <p:nvPr/>
            </p:nvSpPr>
            <p:spPr>
              <a:xfrm>
                <a:off x="4198250" y="5284575"/>
                <a:ext cx="216975" cy="167650"/>
              </a:xfrm>
              <a:custGeom>
                <a:rect b="b" l="l" r="r" t="t"/>
                <a:pathLst>
                  <a:path extrusionOk="0" h="6706" w="8679">
                    <a:moveTo>
                      <a:pt x="99" y="0"/>
                    </a:moveTo>
                    <a:lnTo>
                      <a:pt x="1" y="1775"/>
                    </a:lnTo>
                    <a:cubicBezTo>
                      <a:pt x="2861" y="2466"/>
                      <a:pt x="5227" y="4241"/>
                      <a:pt x="6805" y="6706"/>
                    </a:cubicBezTo>
                    <a:lnTo>
                      <a:pt x="8679" y="6706"/>
                    </a:lnTo>
                    <a:cubicBezTo>
                      <a:pt x="6904" y="3353"/>
                      <a:pt x="3748" y="888"/>
                      <a:pt x="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g316c08ac72d_0_951"/>
              <p:cNvSpPr/>
              <p:nvPr/>
            </p:nvSpPr>
            <p:spPr>
              <a:xfrm>
                <a:off x="4338775" y="4310775"/>
                <a:ext cx="421600" cy="196000"/>
              </a:xfrm>
              <a:custGeom>
                <a:rect b="b" l="l" r="r" t="t"/>
                <a:pathLst>
                  <a:path extrusionOk="0" h="7840" w="16864">
                    <a:moveTo>
                      <a:pt x="1" y="1"/>
                    </a:moveTo>
                    <a:lnTo>
                      <a:pt x="1" y="99"/>
                    </a:lnTo>
                    <a:cubicBezTo>
                      <a:pt x="1381" y="3058"/>
                      <a:pt x="2959" y="6410"/>
                      <a:pt x="6312" y="7495"/>
                    </a:cubicBezTo>
                    <a:cubicBezTo>
                      <a:pt x="6934" y="7729"/>
                      <a:pt x="7587" y="7839"/>
                      <a:pt x="8241" y="7839"/>
                    </a:cubicBezTo>
                    <a:cubicBezTo>
                      <a:pt x="9244" y="7839"/>
                      <a:pt x="10248" y="7578"/>
                      <a:pt x="11144" y="7101"/>
                    </a:cubicBezTo>
                    <a:cubicBezTo>
                      <a:pt x="12524" y="6312"/>
                      <a:pt x="13609" y="5227"/>
                      <a:pt x="14497" y="3945"/>
                    </a:cubicBezTo>
                    <a:cubicBezTo>
                      <a:pt x="15384" y="2860"/>
                      <a:pt x="16074" y="1578"/>
                      <a:pt x="16863" y="395"/>
                    </a:cubicBezTo>
                    <a:lnTo>
                      <a:pt x="14990" y="198"/>
                    </a:lnTo>
                    <a:cubicBezTo>
                      <a:pt x="14003" y="2071"/>
                      <a:pt x="12722" y="3748"/>
                      <a:pt x="11144" y="5128"/>
                    </a:cubicBezTo>
                    <a:cubicBezTo>
                      <a:pt x="10376" y="5820"/>
                      <a:pt x="9369" y="6212"/>
                      <a:pt x="8355" y="6212"/>
                    </a:cubicBezTo>
                    <a:cubicBezTo>
                      <a:pt x="8067" y="6212"/>
                      <a:pt x="7779" y="6180"/>
                      <a:pt x="7495" y="6115"/>
                    </a:cubicBezTo>
                    <a:cubicBezTo>
                      <a:pt x="6213" y="5819"/>
                      <a:pt x="5030" y="5128"/>
                      <a:pt x="4142" y="4044"/>
                    </a:cubicBezTo>
                    <a:cubicBezTo>
                      <a:pt x="3156" y="2762"/>
                      <a:pt x="2367" y="1480"/>
                      <a:pt x="18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g316c08ac72d_0_951"/>
              <p:cNvSpPr/>
              <p:nvPr/>
            </p:nvSpPr>
            <p:spPr>
              <a:xfrm>
                <a:off x="2987800" y="2122975"/>
                <a:ext cx="1037900" cy="3329250"/>
              </a:xfrm>
              <a:custGeom>
                <a:rect b="b" l="l" r="r" t="t"/>
                <a:pathLst>
                  <a:path extrusionOk="0" h="133170" w="41516">
                    <a:moveTo>
                      <a:pt x="7507" y="0"/>
                    </a:moveTo>
                    <a:cubicBezTo>
                      <a:pt x="7203" y="0"/>
                      <a:pt x="7002" y="44"/>
                      <a:pt x="7002" y="44"/>
                    </a:cubicBezTo>
                    <a:lnTo>
                      <a:pt x="691" y="9116"/>
                    </a:lnTo>
                    <a:cubicBezTo>
                      <a:pt x="198" y="9807"/>
                      <a:pt x="1" y="10694"/>
                      <a:pt x="99" y="11582"/>
                    </a:cubicBezTo>
                    <a:cubicBezTo>
                      <a:pt x="592" y="15526"/>
                      <a:pt x="1973" y="26669"/>
                      <a:pt x="1973" y="28740"/>
                    </a:cubicBezTo>
                    <a:cubicBezTo>
                      <a:pt x="1973" y="31403"/>
                      <a:pt x="15285" y="41658"/>
                      <a:pt x="15285" y="41658"/>
                    </a:cubicBezTo>
                    <a:lnTo>
                      <a:pt x="3551" y="133170"/>
                    </a:lnTo>
                    <a:lnTo>
                      <a:pt x="37670" y="133170"/>
                    </a:lnTo>
                    <a:lnTo>
                      <a:pt x="35205" y="41264"/>
                    </a:lnTo>
                    <a:cubicBezTo>
                      <a:pt x="35205" y="41264"/>
                      <a:pt x="39248" y="33473"/>
                      <a:pt x="40333" y="30712"/>
                    </a:cubicBezTo>
                    <a:cubicBezTo>
                      <a:pt x="41516" y="28050"/>
                      <a:pt x="39248" y="20752"/>
                      <a:pt x="39347" y="17400"/>
                    </a:cubicBezTo>
                    <a:cubicBezTo>
                      <a:pt x="39149" y="15230"/>
                      <a:pt x="38163" y="13159"/>
                      <a:pt x="36585" y="11779"/>
                    </a:cubicBezTo>
                    <a:cubicBezTo>
                      <a:pt x="35815" y="7927"/>
                      <a:pt x="32396" y="7505"/>
                      <a:pt x="30938" y="7505"/>
                    </a:cubicBezTo>
                    <a:cubicBezTo>
                      <a:pt x="30529" y="7505"/>
                      <a:pt x="30274" y="7538"/>
                      <a:pt x="30274" y="7538"/>
                    </a:cubicBezTo>
                    <a:cubicBezTo>
                      <a:pt x="30274" y="7538"/>
                      <a:pt x="29288" y="4383"/>
                      <a:pt x="26724" y="4284"/>
                    </a:cubicBezTo>
                    <a:cubicBezTo>
                      <a:pt x="25048" y="4284"/>
                      <a:pt x="23667" y="5369"/>
                      <a:pt x="23174" y="6848"/>
                    </a:cubicBezTo>
                    <a:cubicBezTo>
                      <a:pt x="21941" y="5877"/>
                      <a:pt x="20861" y="5521"/>
                      <a:pt x="19940" y="5521"/>
                    </a:cubicBezTo>
                    <a:cubicBezTo>
                      <a:pt x="17402" y="5521"/>
                      <a:pt x="16074" y="8229"/>
                      <a:pt x="16074" y="8229"/>
                    </a:cubicBezTo>
                    <a:cubicBezTo>
                      <a:pt x="15465" y="6096"/>
                      <a:pt x="14221" y="5500"/>
                      <a:pt x="13022" y="5500"/>
                    </a:cubicBezTo>
                    <a:cubicBezTo>
                      <a:pt x="11505" y="5500"/>
                      <a:pt x="10059" y="6454"/>
                      <a:pt x="10059" y="6454"/>
                    </a:cubicBezTo>
                    <a:cubicBezTo>
                      <a:pt x="11227" y="615"/>
                      <a:pt x="8645" y="0"/>
                      <a:pt x="7507" y="0"/>
                    </a:cubicBezTo>
                    <a:close/>
                  </a:path>
                </a:pathLst>
              </a:custGeom>
              <a:solidFill>
                <a:srgbClr val="965450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g316c08ac72d_0_951"/>
              <p:cNvSpPr/>
              <p:nvPr/>
            </p:nvSpPr>
            <p:spPr>
              <a:xfrm>
                <a:off x="3148050" y="2290975"/>
                <a:ext cx="774125" cy="474275"/>
              </a:xfrm>
              <a:custGeom>
                <a:rect b="b" l="l" r="r" t="t"/>
                <a:pathLst>
                  <a:path extrusionOk="0" h="18971" w="30965">
                    <a:moveTo>
                      <a:pt x="10157" y="11863"/>
                    </a:moveTo>
                    <a:cubicBezTo>
                      <a:pt x="10256" y="12257"/>
                      <a:pt x="10453" y="12652"/>
                      <a:pt x="10650" y="13046"/>
                    </a:cubicBezTo>
                    <a:cubicBezTo>
                      <a:pt x="10749" y="13342"/>
                      <a:pt x="10946" y="13638"/>
                      <a:pt x="11143" y="14032"/>
                    </a:cubicBezTo>
                    <a:cubicBezTo>
                      <a:pt x="10552" y="13638"/>
                      <a:pt x="9861" y="13244"/>
                      <a:pt x="9171" y="13046"/>
                    </a:cubicBezTo>
                    <a:cubicBezTo>
                      <a:pt x="9566" y="12652"/>
                      <a:pt x="9861" y="12257"/>
                      <a:pt x="10157" y="11863"/>
                    </a:cubicBezTo>
                    <a:close/>
                    <a:moveTo>
                      <a:pt x="3403" y="0"/>
                    </a:moveTo>
                    <a:cubicBezTo>
                      <a:pt x="3258" y="0"/>
                      <a:pt x="3121" y="67"/>
                      <a:pt x="3057" y="227"/>
                    </a:cubicBezTo>
                    <a:lnTo>
                      <a:pt x="1282" y="3777"/>
                    </a:lnTo>
                    <a:cubicBezTo>
                      <a:pt x="789" y="4664"/>
                      <a:pt x="0" y="5749"/>
                      <a:pt x="691" y="6637"/>
                    </a:cubicBezTo>
                    <a:cubicBezTo>
                      <a:pt x="986" y="7031"/>
                      <a:pt x="1381" y="7425"/>
                      <a:pt x="1578" y="7919"/>
                    </a:cubicBezTo>
                    <a:cubicBezTo>
                      <a:pt x="1973" y="8412"/>
                      <a:pt x="2170" y="8905"/>
                      <a:pt x="2466" y="9398"/>
                    </a:cubicBezTo>
                    <a:cubicBezTo>
                      <a:pt x="2860" y="10482"/>
                      <a:pt x="3057" y="11567"/>
                      <a:pt x="3057" y="12751"/>
                    </a:cubicBezTo>
                    <a:cubicBezTo>
                      <a:pt x="3057" y="12948"/>
                      <a:pt x="3255" y="13145"/>
                      <a:pt x="3550" y="13145"/>
                    </a:cubicBezTo>
                    <a:cubicBezTo>
                      <a:pt x="3904" y="13114"/>
                      <a:pt x="4257" y="13099"/>
                      <a:pt x="4607" y="13099"/>
                    </a:cubicBezTo>
                    <a:cubicBezTo>
                      <a:pt x="8751" y="13099"/>
                      <a:pt x="12610" y="15220"/>
                      <a:pt x="14792" y="18766"/>
                    </a:cubicBezTo>
                    <a:cubicBezTo>
                      <a:pt x="14879" y="18910"/>
                      <a:pt x="15008" y="18970"/>
                      <a:pt x="15139" y="18970"/>
                    </a:cubicBezTo>
                    <a:cubicBezTo>
                      <a:pt x="15457" y="18970"/>
                      <a:pt x="15790" y="18621"/>
                      <a:pt x="15581" y="18273"/>
                    </a:cubicBezTo>
                    <a:cubicBezTo>
                      <a:pt x="14989" y="17385"/>
                      <a:pt x="14299" y="16498"/>
                      <a:pt x="13609" y="15807"/>
                    </a:cubicBezTo>
                    <a:lnTo>
                      <a:pt x="13806" y="15807"/>
                    </a:lnTo>
                    <a:cubicBezTo>
                      <a:pt x="13906" y="15816"/>
                      <a:pt x="14006" y="15820"/>
                      <a:pt x="14106" y="15820"/>
                    </a:cubicBezTo>
                    <a:cubicBezTo>
                      <a:pt x="15186" y="15820"/>
                      <a:pt x="16231" y="15338"/>
                      <a:pt x="16863" y="14526"/>
                    </a:cubicBezTo>
                    <a:cubicBezTo>
                      <a:pt x="17060" y="15117"/>
                      <a:pt x="17356" y="15709"/>
                      <a:pt x="17750" y="16301"/>
                    </a:cubicBezTo>
                    <a:cubicBezTo>
                      <a:pt x="18362" y="17065"/>
                      <a:pt x="19289" y="17460"/>
                      <a:pt x="20233" y="17460"/>
                    </a:cubicBezTo>
                    <a:cubicBezTo>
                      <a:pt x="21116" y="17460"/>
                      <a:pt x="22014" y="17114"/>
                      <a:pt x="22681" y="16399"/>
                    </a:cubicBezTo>
                    <a:cubicBezTo>
                      <a:pt x="22977" y="16103"/>
                      <a:pt x="23174" y="15807"/>
                      <a:pt x="23371" y="15512"/>
                    </a:cubicBezTo>
                    <a:cubicBezTo>
                      <a:pt x="24003" y="15891"/>
                      <a:pt x="24717" y="16068"/>
                      <a:pt x="25433" y="16068"/>
                    </a:cubicBezTo>
                    <a:cubicBezTo>
                      <a:pt x="25834" y="16068"/>
                      <a:pt x="26236" y="16012"/>
                      <a:pt x="26625" y="15906"/>
                    </a:cubicBezTo>
                    <a:cubicBezTo>
                      <a:pt x="27710" y="15512"/>
                      <a:pt x="28696" y="14723"/>
                      <a:pt x="29189" y="13737"/>
                    </a:cubicBezTo>
                    <a:cubicBezTo>
                      <a:pt x="30471" y="11173"/>
                      <a:pt x="30964" y="8412"/>
                      <a:pt x="30668" y="5650"/>
                    </a:cubicBezTo>
                    <a:cubicBezTo>
                      <a:pt x="30623" y="5379"/>
                      <a:pt x="30412" y="5253"/>
                      <a:pt x="30206" y="5253"/>
                    </a:cubicBezTo>
                    <a:cubicBezTo>
                      <a:pt x="29963" y="5253"/>
                      <a:pt x="29728" y="5429"/>
                      <a:pt x="29781" y="5749"/>
                    </a:cubicBezTo>
                    <a:cubicBezTo>
                      <a:pt x="29978" y="8116"/>
                      <a:pt x="29682" y="10581"/>
                      <a:pt x="28795" y="12849"/>
                    </a:cubicBezTo>
                    <a:cubicBezTo>
                      <a:pt x="28400" y="13737"/>
                      <a:pt x="27710" y="14624"/>
                      <a:pt x="26724" y="15019"/>
                    </a:cubicBezTo>
                    <a:cubicBezTo>
                      <a:pt x="26330" y="15176"/>
                      <a:pt x="25935" y="15255"/>
                      <a:pt x="25547" y="15255"/>
                    </a:cubicBezTo>
                    <a:cubicBezTo>
                      <a:pt x="24965" y="15255"/>
                      <a:pt x="24397" y="15078"/>
                      <a:pt x="23864" y="14723"/>
                    </a:cubicBezTo>
                    <a:cubicBezTo>
                      <a:pt x="24357" y="13244"/>
                      <a:pt x="24752" y="11666"/>
                      <a:pt x="24752" y="9989"/>
                    </a:cubicBezTo>
                    <a:cubicBezTo>
                      <a:pt x="25048" y="7130"/>
                      <a:pt x="24752" y="4171"/>
                      <a:pt x="24160" y="1410"/>
                    </a:cubicBezTo>
                    <a:cubicBezTo>
                      <a:pt x="24122" y="1184"/>
                      <a:pt x="23970" y="1088"/>
                      <a:pt x="23801" y="1088"/>
                    </a:cubicBezTo>
                    <a:cubicBezTo>
                      <a:pt x="23527" y="1088"/>
                      <a:pt x="23212" y="1340"/>
                      <a:pt x="23273" y="1706"/>
                    </a:cubicBezTo>
                    <a:cubicBezTo>
                      <a:pt x="23766" y="3974"/>
                      <a:pt x="24062" y="6242"/>
                      <a:pt x="23963" y="8510"/>
                    </a:cubicBezTo>
                    <a:cubicBezTo>
                      <a:pt x="23864" y="9694"/>
                      <a:pt x="23766" y="10778"/>
                      <a:pt x="23568" y="11962"/>
                    </a:cubicBezTo>
                    <a:cubicBezTo>
                      <a:pt x="23470" y="12948"/>
                      <a:pt x="23174" y="13835"/>
                      <a:pt x="22780" y="14821"/>
                    </a:cubicBezTo>
                    <a:cubicBezTo>
                      <a:pt x="22385" y="15709"/>
                      <a:pt x="21498" y="16399"/>
                      <a:pt x="20512" y="16695"/>
                    </a:cubicBezTo>
                    <a:cubicBezTo>
                      <a:pt x="19624" y="16695"/>
                      <a:pt x="18737" y="16202"/>
                      <a:pt x="18243" y="15413"/>
                    </a:cubicBezTo>
                    <a:cubicBezTo>
                      <a:pt x="17750" y="14526"/>
                      <a:pt x="17455" y="13441"/>
                      <a:pt x="17455" y="12455"/>
                    </a:cubicBezTo>
                    <a:cubicBezTo>
                      <a:pt x="17455" y="11370"/>
                      <a:pt x="17455" y="10187"/>
                      <a:pt x="17356" y="9102"/>
                    </a:cubicBezTo>
                    <a:lnTo>
                      <a:pt x="16962" y="1114"/>
                    </a:lnTo>
                    <a:cubicBezTo>
                      <a:pt x="16962" y="832"/>
                      <a:pt x="16759" y="707"/>
                      <a:pt x="16548" y="707"/>
                    </a:cubicBezTo>
                    <a:cubicBezTo>
                      <a:pt x="16316" y="707"/>
                      <a:pt x="16074" y="857"/>
                      <a:pt x="16074" y="1114"/>
                    </a:cubicBezTo>
                    <a:lnTo>
                      <a:pt x="16468" y="9398"/>
                    </a:lnTo>
                    <a:cubicBezTo>
                      <a:pt x="16468" y="10680"/>
                      <a:pt x="16468" y="11863"/>
                      <a:pt x="16666" y="13145"/>
                    </a:cubicBezTo>
                    <a:cubicBezTo>
                      <a:pt x="16567" y="13145"/>
                      <a:pt x="16567" y="13145"/>
                      <a:pt x="16567" y="13244"/>
                    </a:cubicBezTo>
                    <a:cubicBezTo>
                      <a:pt x="16205" y="14331"/>
                      <a:pt x="15256" y="14992"/>
                      <a:pt x="14231" y="14992"/>
                    </a:cubicBezTo>
                    <a:cubicBezTo>
                      <a:pt x="13861" y="14992"/>
                      <a:pt x="13482" y="14906"/>
                      <a:pt x="13116" y="14723"/>
                    </a:cubicBezTo>
                    <a:cubicBezTo>
                      <a:pt x="11932" y="13835"/>
                      <a:pt x="11242" y="12652"/>
                      <a:pt x="10946" y="11271"/>
                    </a:cubicBezTo>
                    <a:cubicBezTo>
                      <a:pt x="10157" y="8214"/>
                      <a:pt x="9861" y="5059"/>
                      <a:pt x="10157" y="2002"/>
                    </a:cubicBezTo>
                    <a:cubicBezTo>
                      <a:pt x="10157" y="1730"/>
                      <a:pt x="9971" y="1604"/>
                      <a:pt x="9769" y="1604"/>
                    </a:cubicBezTo>
                    <a:cubicBezTo>
                      <a:pt x="9530" y="1604"/>
                      <a:pt x="9270" y="1780"/>
                      <a:pt x="9270" y="2100"/>
                    </a:cubicBezTo>
                    <a:cubicBezTo>
                      <a:pt x="9073" y="4862"/>
                      <a:pt x="9270" y="7721"/>
                      <a:pt x="9861" y="10482"/>
                    </a:cubicBezTo>
                    <a:cubicBezTo>
                      <a:pt x="9763" y="10581"/>
                      <a:pt x="9763" y="10581"/>
                      <a:pt x="9763" y="10680"/>
                    </a:cubicBezTo>
                    <a:cubicBezTo>
                      <a:pt x="9664" y="10778"/>
                      <a:pt x="9566" y="10976"/>
                      <a:pt x="9467" y="11173"/>
                    </a:cubicBezTo>
                    <a:lnTo>
                      <a:pt x="9368" y="11469"/>
                    </a:lnTo>
                    <a:lnTo>
                      <a:pt x="9270" y="11567"/>
                    </a:lnTo>
                    <a:lnTo>
                      <a:pt x="9270" y="11666"/>
                    </a:lnTo>
                    <a:cubicBezTo>
                      <a:pt x="9171" y="11863"/>
                      <a:pt x="8974" y="11962"/>
                      <a:pt x="8875" y="12159"/>
                    </a:cubicBezTo>
                    <a:lnTo>
                      <a:pt x="8678" y="12356"/>
                    </a:lnTo>
                    <a:lnTo>
                      <a:pt x="8580" y="12455"/>
                    </a:lnTo>
                    <a:lnTo>
                      <a:pt x="8481" y="12553"/>
                    </a:lnTo>
                    <a:cubicBezTo>
                      <a:pt x="8382" y="12553"/>
                      <a:pt x="8382" y="12652"/>
                      <a:pt x="8382" y="12751"/>
                    </a:cubicBezTo>
                    <a:cubicBezTo>
                      <a:pt x="7236" y="12368"/>
                      <a:pt x="6089" y="12223"/>
                      <a:pt x="4942" y="12223"/>
                    </a:cubicBezTo>
                    <a:cubicBezTo>
                      <a:pt x="4610" y="12223"/>
                      <a:pt x="4277" y="12235"/>
                      <a:pt x="3945" y="12257"/>
                    </a:cubicBezTo>
                    <a:cubicBezTo>
                      <a:pt x="3945" y="10285"/>
                      <a:pt x="3255" y="8510"/>
                      <a:pt x="2170" y="7031"/>
                    </a:cubicBezTo>
                    <a:cubicBezTo>
                      <a:pt x="1874" y="6637"/>
                      <a:pt x="1282" y="6242"/>
                      <a:pt x="1381" y="5749"/>
                    </a:cubicBezTo>
                    <a:cubicBezTo>
                      <a:pt x="1479" y="5453"/>
                      <a:pt x="1578" y="5157"/>
                      <a:pt x="1775" y="4960"/>
                    </a:cubicBezTo>
                    <a:lnTo>
                      <a:pt x="2170" y="4171"/>
                    </a:lnTo>
                    <a:lnTo>
                      <a:pt x="3846" y="621"/>
                    </a:lnTo>
                    <a:cubicBezTo>
                      <a:pt x="4046" y="288"/>
                      <a:pt x="3706" y="0"/>
                      <a:pt x="3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g316c08ac72d_0_951"/>
              <p:cNvSpPr/>
              <p:nvPr/>
            </p:nvSpPr>
            <p:spPr>
              <a:xfrm>
                <a:off x="3466850" y="3161625"/>
                <a:ext cx="242525" cy="35050"/>
              </a:xfrm>
              <a:custGeom>
                <a:rect b="b" l="l" r="r" t="t"/>
                <a:pathLst>
                  <a:path extrusionOk="0" h="1402" w="9701">
                    <a:moveTo>
                      <a:pt x="5966" y="1"/>
                    </a:moveTo>
                    <a:cubicBezTo>
                      <a:pt x="4135" y="1"/>
                      <a:pt x="2309" y="195"/>
                      <a:pt x="561" y="507"/>
                    </a:cubicBezTo>
                    <a:cubicBezTo>
                      <a:pt x="0" y="600"/>
                      <a:pt x="59" y="1402"/>
                      <a:pt x="487" y="1402"/>
                    </a:cubicBezTo>
                    <a:cubicBezTo>
                      <a:pt x="510" y="1402"/>
                      <a:pt x="535" y="1399"/>
                      <a:pt x="561" y="1394"/>
                    </a:cubicBezTo>
                    <a:cubicBezTo>
                      <a:pt x="2437" y="1059"/>
                      <a:pt x="4358" y="861"/>
                      <a:pt x="6295" y="861"/>
                    </a:cubicBezTo>
                    <a:cubicBezTo>
                      <a:pt x="7208" y="861"/>
                      <a:pt x="8125" y="905"/>
                      <a:pt x="9041" y="1000"/>
                    </a:cubicBezTo>
                    <a:cubicBezTo>
                      <a:pt x="9073" y="1005"/>
                      <a:pt x="9102" y="1007"/>
                      <a:pt x="9131" y="1007"/>
                    </a:cubicBezTo>
                    <a:cubicBezTo>
                      <a:pt x="9642" y="1007"/>
                      <a:pt x="9701" y="211"/>
                      <a:pt x="9140" y="211"/>
                    </a:cubicBezTo>
                    <a:cubicBezTo>
                      <a:pt x="8091" y="66"/>
                      <a:pt x="7028" y="1"/>
                      <a:pt x="59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g316c08ac72d_0_951"/>
              <p:cNvSpPr/>
              <p:nvPr/>
            </p:nvSpPr>
            <p:spPr>
              <a:xfrm>
                <a:off x="3098750" y="2136400"/>
                <a:ext cx="110950" cy="123275"/>
              </a:xfrm>
              <a:custGeom>
                <a:rect b="b" l="l" r="r" t="t"/>
                <a:pathLst>
                  <a:path extrusionOk="0" h="4931" w="4438">
                    <a:moveTo>
                      <a:pt x="4043" y="0"/>
                    </a:moveTo>
                    <a:cubicBezTo>
                      <a:pt x="3747" y="0"/>
                      <a:pt x="3550" y="99"/>
                      <a:pt x="3550" y="395"/>
                    </a:cubicBezTo>
                    <a:cubicBezTo>
                      <a:pt x="3451" y="2170"/>
                      <a:pt x="2170" y="3649"/>
                      <a:pt x="395" y="4043"/>
                    </a:cubicBezTo>
                    <a:cubicBezTo>
                      <a:pt x="99" y="4142"/>
                      <a:pt x="0" y="4438"/>
                      <a:pt x="99" y="4635"/>
                    </a:cubicBezTo>
                    <a:cubicBezTo>
                      <a:pt x="197" y="4832"/>
                      <a:pt x="493" y="4931"/>
                      <a:pt x="690" y="4931"/>
                    </a:cubicBezTo>
                    <a:cubicBezTo>
                      <a:pt x="2761" y="4339"/>
                      <a:pt x="4240" y="2663"/>
                      <a:pt x="4339" y="493"/>
                    </a:cubicBezTo>
                    <a:cubicBezTo>
                      <a:pt x="4438" y="296"/>
                      <a:pt x="4240" y="99"/>
                      <a:pt x="4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g316c08ac72d_0_951"/>
              <p:cNvSpPr/>
              <p:nvPr/>
            </p:nvSpPr>
            <p:spPr>
              <a:xfrm>
                <a:off x="3461125" y="1616125"/>
                <a:ext cx="37025" cy="463675"/>
              </a:xfrm>
              <a:custGeom>
                <a:rect b="b" l="l" r="r" t="t"/>
                <a:pathLst>
                  <a:path extrusionOk="0" h="18547" w="1481">
                    <a:moveTo>
                      <a:pt x="555" y="1"/>
                    </a:moveTo>
                    <a:cubicBezTo>
                      <a:pt x="290" y="1"/>
                      <a:pt x="1" y="177"/>
                      <a:pt x="1" y="497"/>
                    </a:cubicBezTo>
                    <a:lnTo>
                      <a:pt x="494" y="18149"/>
                    </a:lnTo>
                    <a:cubicBezTo>
                      <a:pt x="494" y="18420"/>
                      <a:pt x="701" y="18546"/>
                      <a:pt x="926" y="18546"/>
                    </a:cubicBezTo>
                    <a:cubicBezTo>
                      <a:pt x="1191" y="18546"/>
                      <a:pt x="1480" y="18370"/>
                      <a:pt x="1480" y="18050"/>
                    </a:cubicBezTo>
                    <a:lnTo>
                      <a:pt x="987" y="398"/>
                    </a:lnTo>
                    <a:cubicBezTo>
                      <a:pt x="987" y="127"/>
                      <a:pt x="780" y="1"/>
                      <a:pt x="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g316c08ac72d_0_951"/>
              <p:cNvSpPr/>
              <p:nvPr/>
            </p:nvSpPr>
            <p:spPr>
              <a:xfrm>
                <a:off x="3014625" y="1839350"/>
                <a:ext cx="165750" cy="249025"/>
              </a:xfrm>
              <a:custGeom>
                <a:rect b="b" l="l" r="r" t="t"/>
                <a:pathLst>
                  <a:path extrusionOk="0" h="9961" w="6630">
                    <a:moveTo>
                      <a:pt x="651" y="1"/>
                    </a:moveTo>
                    <a:cubicBezTo>
                      <a:pt x="334" y="1"/>
                      <a:pt x="0" y="419"/>
                      <a:pt x="210" y="838"/>
                    </a:cubicBezTo>
                    <a:lnTo>
                      <a:pt x="5633" y="9713"/>
                    </a:lnTo>
                    <a:cubicBezTo>
                      <a:pt x="5721" y="9889"/>
                      <a:pt x="5853" y="9960"/>
                      <a:pt x="5987" y="9960"/>
                    </a:cubicBezTo>
                    <a:cubicBezTo>
                      <a:pt x="6303" y="9960"/>
                      <a:pt x="6630" y="9566"/>
                      <a:pt x="6422" y="9220"/>
                    </a:cubicBezTo>
                    <a:lnTo>
                      <a:pt x="998" y="246"/>
                    </a:lnTo>
                    <a:cubicBezTo>
                      <a:pt x="912" y="73"/>
                      <a:pt x="783" y="1"/>
                      <a:pt x="6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g316c08ac72d_0_951"/>
              <p:cNvSpPr/>
              <p:nvPr/>
            </p:nvSpPr>
            <p:spPr>
              <a:xfrm>
                <a:off x="2774675" y="2187375"/>
                <a:ext cx="194550" cy="102675"/>
              </a:xfrm>
              <a:custGeom>
                <a:rect b="b" l="l" r="r" t="t"/>
                <a:pathLst>
                  <a:path extrusionOk="0" h="4107" w="7782">
                    <a:moveTo>
                      <a:pt x="677" y="1"/>
                    </a:moveTo>
                    <a:cubicBezTo>
                      <a:pt x="265" y="1"/>
                      <a:pt x="0" y="656"/>
                      <a:pt x="439" y="919"/>
                    </a:cubicBezTo>
                    <a:lnTo>
                      <a:pt x="6849" y="4075"/>
                    </a:lnTo>
                    <a:cubicBezTo>
                      <a:pt x="6914" y="4096"/>
                      <a:pt x="6976" y="4106"/>
                      <a:pt x="7035" y="4106"/>
                    </a:cubicBezTo>
                    <a:cubicBezTo>
                      <a:pt x="7516" y="4106"/>
                      <a:pt x="7782" y="3451"/>
                      <a:pt x="7342" y="3187"/>
                    </a:cubicBezTo>
                    <a:lnTo>
                      <a:pt x="834" y="32"/>
                    </a:lnTo>
                    <a:cubicBezTo>
                      <a:pt x="780" y="10"/>
                      <a:pt x="728" y="1"/>
                      <a:pt x="6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g316c08ac72d_0_951"/>
              <p:cNvSpPr/>
              <p:nvPr/>
            </p:nvSpPr>
            <p:spPr>
              <a:xfrm>
                <a:off x="2753600" y="2491400"/>
                <a:ext cx="130675" cy="37000"/>
              </a:xfrm>
              <a:custGeom>
                <a:rect b="b" l="l" r="r" t="t"/>
                <a:pathLst>
                  <a:path extrusionOk="0" h="1480" w="5227">
                    <a:moveTo>
                      <a:pt x="592" y="0"/>
                    </a:moveTo>
                    <a:cubicBezTo>
                      <a:pt x="296" y="0"/>
                      <a:pt x="99" y="99"/>
                      <a:pt x="0" y="395"/>
                    </a:cubicBezTo>
                    <a:cubicBezTo>
                      <a:pt x="0" y="690"/>
                      <a:pt x="99" y="888"/>
                      <a:pt x="395" y="986"/>
                    </a:cubicBezTo>
                    <a:lnTo>
                      <a:pt x="4635" y="1479"/>
                    </a:lnTo>
                    <a:cubicBezTo>
                      <a:pt x="4931" y="1479"/>
                      <a:pt x="5128" y="1282"/>
                      <a:pt x="5227" y="1085"/>
                    </a:cubicBezTo>
                    <a:cubicBezTo>
                      <a:pt x="5227" y="789"/>
                      <a:pt x="5128" y="592"/>
                      <a:pt x="4832" y="493"/>
                    </a:cubicBezTo>
                    <a:lnTo>
                      <a:pt x="5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g316c08ac72d_0_951"/>
              <p:cNvSpPr/>
              <p:nvPr/>
            </p:nvSpPr>
            <p:spPr>
              <a:xfrm>
                <a:off x="3751175" y="1796250"/>
                <a:ext cx="131450" cy="280350"/>
              </a:xfrm>
              <a:custGeom>
                <a:rect b="b" l="l" r="r" t="t"/>
                <a:pathLst>
                  <a:path extrusionOk="0" h="11214" w="5258">
                    <a:moveTo>
                      <a:pt x="4627" y="1"/>
                    </a:moveTo>
                    <a:cubicBezTo>
                      <a:pt x="4455" y="1"/>
                      <a:pt x="4280" y="87"/>
                      <a:pt x="4177" y="293"/>
                    </a:cubicBezTo>
                    <a:lnTo>
                      <a:pt x="134" y="10549"/>
                    </a:lnTo>
                    <a:cubicBezTo>
                      <a:pt x="1" y="10882"/>
                      <a:pt x="361" y="11214"/>
                      <a:pt x="670" y="11214"/>
                    </a:cubicBezTo>
                    <a:cubicBezTo>
                      <a:pt x="819" y="11214"/>
                      <a:pt x="957" y="11136"/>
                      <a:pt x="1021" y="10944"/>
                    </a:cubicBezTo>
                    <a:lnTo>
                      <a:pt x="5064" y="688"/>
                    </a:lnTo>
                    <a:cubicBezTo>
                      <a:pt x="5257" y="303"/>
                      <a:pt x="4948" y="1"/>
                      <a:pt x="4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g316c08ac72d_0_951"/>
              <p:cNvSpPr/>
              <p:nvPr/>
            </p:nvSpPr>
            <p:spPr>
              <a:xfrm>
                <a:off x="3934475" y="2025225"/>
                <a:ext cx="180000" cy="163175"/>
              </a:xfrm>
              <a:custGeom>
                <a:rect b="b" l="l" r="r" t="t"/>
                <a:pathLst>
                  <a:path extrusionOk="0" h="6527" w="7200">
                    <a:moveTo>
                      <a:pt x="6668" y="1"/>
                    </a:moveTo>
                    <a:cubicBezTo>
                      <a:pt x="6575" y="1"/>
                      <a:pt x="6485" y="33"/>
                      <a:pt x="6410" y="108"/>
                    </a:cubicBezTo>
                    <a:lnTo>
                      <a:pt x="296" y="5630"/>
                    </a:lnTo>
                    <a:cubicBezTo>
                      <a:pt x="99" y="5828"/>
                      <a:pt x="0" y="6123"/>
                      <a:pt x="198" y="6321"/>
                    </a:cubicBezTo>
                    <a:cubicBezTo>
                      <a:pt x="259" y="6443"/>
                      <a:pt x="395" y="6527"/>
                      <a:pt x="537" y="6527"/>
                    </a:cubicBezTo>
                    <a:cubicBezTo>
                      <a:pt x="624" y="6527"/>
                      <a:pt x="714" y="6495"/>
                      <a:pt x="789" y="6419"/>
                    </a:cubicBezTo>
                    <a:lnTo>
                      <a:pt x="7002" y="897"/>
                    </a:lnTo>
                    <a:cubicBezTo>
                      <a:pt x="7199" y="700"/>
                      <a:pt x="7199" y="404"/>
                      <a:pt x="7100" y="207"/>
                    </a:cubicBezTo>
                    <a:cubicBezTo>
                      <a:pt x="6979" y="85"/>
                      <a:pt x="6819" y="1"/>
                      <a:pt x="6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g316c08ac72d_0_951"/>
              <p:cNvSpPr/>
              <p:nvPr/>
            </p:nvSpPr>
            <p:spPr>
              <a:xfrm>
                <a:off x="4005975" y="2350875"/>
                <a:ext cx="184900" cy="56725"/>
              </a:xfrm>
              <a:custGeom>
                <a:rect b="b" l="l" r="r" t="t"/>
                <a:pathLst>
                  <a:path extrusionOk="0" h="2269" w="7396">
                    <a:moveTo>
                      <a:pt x="6804" y="0"/>
                    </a:moveTo>
                    <a:lnTo>
                      <a:pt x="493" y="1282"/>
                    </a:lnTo>
                    <a:cubicBezTo>
                      <a:pt x="197" y="1282"/>
                      <a:pt x="0" y="1479"/>
                      <a:pt x="99" y="1775"/>
                    </a:cubicBezTo>
                    <a:cubicBezTo>
                      <a:pt x="99" y="2071"/>
                      <a:pt x="296" y="2268"/>
                      <a:pt x="592" y="2268"/>
                    </a:cubicBezTo>
                    <a:lnTo>
                      <a:pt x="6903" y="986"/>
                    </a:lnTo>
                    <a:cubicBezTo>
                      <a:pt x="7199" y="986"/>
                      <a:pt x="7396" y="691"/>
                      <a:pt x="7396" y="493"/>
                    </a:cubicBezTo>
                    <a:cubicBezTo>
                      <a:pt x="7297" y="198"/>
                      <a:pt x="7100" y="0"/>
                      <a:pt x="68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g316c08ac72d_0_951"/>
              <p:cNvSpPr/>
              <p:nvPr/>
            </p:nvSpPr>
            <p:spPr>
              <a:xfrm>
                <a:off x="3076550" y="3336975"/>
                <a:ext cx="855475" cy="2115250"/>
              </a:xfrm>
              <a:custGeom>
                <a:rect b="b" l="l" r="r" t="t"/>
                <a:pathLst>
                  <a:path extrusionOk="0" h="84610" w="34219">
                    <a:moveTo>
                      <a:pt x="9270" y="1"/>
                    </a:moveTo>
                    <a:lnTo>
                      <a:pt x="1" y="84610"/>
                    </a:lnTo>
                    <a:lnTo>
                      <a:pt x="34219" y="84610"/>
                    </a:lnTo>
                    <a:lnTo>
                      <a:pt x="332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g316c08ac72d_0_951"/>
              <p:cNvSpPr/>
              <p:nvPr/>
            </p:nvSpPr>
            <p:spPr>
              <a:xfrm>
                <a:off x="3300900" y="3435600"/>
                <a:ext cx="584300" cy="2006225"/>
              </a:xfrm>
              <a:custGeom>
                <a:rect b="b" l="l" r="r" t="t"/>
                <a:pathLst>
                  <a:path extrusionOk="0" h="80249" w="23372">
                    <a:moveTo>
                      <a:pt x="22582" y="0"/>
                    </a:moveTo>
                    <a:lnTo>
                      <a:pt x="5621" y="99"/>
                    </a:lnTo>
                    <a:lnTo>
                      <a:pt x="691" y="99"/>
                    </a:lnTo>
                    <a:cubicBezTo>
                      <a:pt x="0" y="99"/>
                      <a:pt x="99" y="1085"/>
                      <a:pt x="691" y="1085"/>
                    </a:cubicBezTo>
                    <a:lnTo>
                      <a:pt x="17750" y="888"/>
                    </a:lnTo>
                    <a:lnTo>
                      <a:pt x="20807" y="888"/>
                    </a:lnTo>
                    <a:cubicBezTo>
                      <a:pt x="20807" y="987"/>
                      <a:pt x="20807" y="987"/>
                      <a:pt x="20807" y="1085"/>
                    </a:cubicBezTo>
                    <a:cubicBezTo>
                      <a:pt x="20807" y="11341"/>
                      <a:pt x="20906" y="21596"/>
                      <a:pt x="20906" y="31852"/>
                    </a:cubicBezTo>
                    <a:lnTo>
                      <a:pt x="21004" y="62520"/>
                    </a:lnTo>
                    <a:lnTo>
                      <a:pt x="21004" y="79777"/>
                    </a:lnTo>
                    <a:cubicBezTo>
                      <a:pt x="21004" y="80098"/>
                      <a:pt x="21217" y="80248"/>
                      <a:pt x="21445" y="80248"/>
                    </a:cubicBezTo>
                    <a:cubicBezTo>
                      <a:pt x="21708" y="80248"/>
                      <a:pt x="21991" y="80048"/>
                      <a:pt x="21991" y="79679"/>
                    </a:cubicBezTo>
                    <a:cubicBezTo>
                      <a:pt x="21991" y="69423"/>
                      <a:pt x="21892" y="59168"/>
                      <a:pt x="21892" y="48912"/>
                    </a:cubicBezTo>
                    <a:cubicBezTo>
                      <a:pt x="21793" y="38656"/>
                      <a:pt x="21793" y="28401"/>
                      <a:pt x="21793" y="18244"/>
                    </a:cubicBezTo>
                    <a:lnTo>
                      <a:pt x="21793" y="987"/>
                    </a:lnTo>
                    <a:lnTo>
                      <a:pt x="22681" y="987"/>
                    </a:lnTo>
                    <a:cubicBezTo>
                      <a:pt x="23371" y="888"/>
                      <a:pt x="23273" y="0"/>
                      <a:pt x="225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g316c08ac72d_0_951"/>
              <p:cNvSpPr/>
              <p:nvPr/>
            </p:nvSpPr>
            <p:spPr>
              <a:xfrm>
                <a:off x="1895675" y="2806750"/>
                <a:ext cx="1092150" cy="2645475"/>
              </a:xfrm>
              <a:custGeom>
                <a:rect b="b" l="l" r="r" t="t"/>
                <a:pathLst>
                  <a:path extrusionOk="0" h="105819" w="43686">
                    <a:moveTo>
                      <a:pt x="35022" y="0"/>
                    </a:moveTo>
                    <a:cubicBezTo>
                      <a:pt x="32986" y="0"/>
                      <a:pt x="32148" y="3164"/>
                      <a:pt x="32148" y="3164"/>
                    </a:cubicBezTo>
                    <a:cubicBezTo>
                      <a:pt x="31408" y="2629"/>
                      <a:pt x="30547" y="2369"/>
                      <a:pt x="29688" y="2369"/>
                    </a:cubicBezTo>
                    <a:cubicBezTo>
                      <a:pt x="28488" y="2369"/>
                      <a:pt x="27291" y="2877"/>
                      <a:pt x="26429" y="3854"/>
                    </a:cubicBezTo>
                    <a:cubicBezTo>
                      <a:pt x="25232" y="2405"/>
                      <a:pt x="24095" y="1912"/>
                      <a:pt x="23102" y="1912"/>
                    </a:cubicBezTo>
                    <a:cubicBezTo>
                      <a:pt x="20987" y="1912"/>
                      <a:pt x="19526" y="4150"/>
                      <a:pt x="19526" y="4150"/>
                    </a:cubicBezTo>
                    <a:cubicBezTo>
                      <a:pt x="18464" y="3200"/>
                      <a:pt x="17505" y="2860"/>
                      <a:pt x="16676" y="2860"/>
                    </a:cubicBezTo>
                    <a:cubicBezTo>
                      <a:pt x="14579" y="2860"/>
                      <a:pt x="13313" y="5038"/>
                      <a:pt x="13313" y="5038"/>
                    </a:cubicBezTo>
                    <a:cubicBezTo>
                      <a:pt x="12536" y="4437"/>
                      <a:pt x="11762" y="4178"/>
                      <a:pt x="11009" y="4178"/>
                    </a:cubicBezTo>
                    <a:cubicBezTo>
                      <a:pt x="7557" y="4178"/>
                      <a:pt x="4540" y="9618"/>
                      <a:pt x="3649" y="12532"/>
                    </a:cubicBezTo>
                    <a:cubicBezTo>
                      <a:pt x="2565" y="16082"/>
                      <a:pt x="7594" y="35706"/>
                      <a:pt x="7594" y="35706"/>
                    </a:cubicBezTo>
                    <a:lnTo>
                      <a:pt x="1" y="105819"/>
                    </a:lnTo>
                    <a:lnTo>
                      <a:pt x="31063" y="105819"/>
                    </a:lnTo>
                    <a:lnTo>
                      <a:pt x="27415" y="38073"/>
                    </a:lnTo>
                    <a:cubicBezTo>
                      <a:pt x="27415" y="38073"/>
                      <a:pt x="39938" y="25943"/>
                      <a:pt x="40629" y="24168"/>
                    </a:cubicBezTo>
                    <a:cubicBezTo>
                      <a:pt x="41418" y="22393"/>
                      <a:pt x="43686" y="9377"/>
                      <a:pt x="40629" y="6517"/>
                    </a:cubicBezTo>
                    <a:cubicBezTo>
                      <a:pt x="37670" y="3657"/>
                      <a:pt x="37374" y="304"/>
                      <a:pt x="35205" y="8"/>
                    </a:cubicBezTo>
                    <a:cubicBezTo>
                      <a:pt x="35143" y="3"/>
                      <a:pt x="35082" y="0"/>
                      <a:pt x="35022" y="0"/>
                    </a:cubicBezTo>
                    <a:close/>
                  </a:path>
                </a:pathLst>
              </a:custGeom>
              <a:solidFill>
                <a:srgbClr val="FFAC9D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g316c08ac72d_0_951"/>
              <p:cNvSpPr/>
              <p:nvPr/>
            </p:nvSpPr>
            <p:spPr>
              <a:xfrm>
                <a:off x="2055925" y="2901700"/>
                <a:ext cx="680450" cy="446975"/>
              </a:xfrm>
              <a:custGeom>
                <a:rect b="b" l="l" r="r" t="t"/>
                <a:pathLst>
                  <a:path extrusionOk="0" h="17879" w="27218">
                    <a:moveTo>
                      <a:pt x="25320" y="0"/>
                    </a:moveTo>
                    <a:cubicBezTo>
                      <a:pt x="25169" y="0"/>
                      <a:pt x="25020" y="75"/>
                      <a:pt x="24949" y="254"/>
                    </a:cubicBezTo>
                    <a:cubicBezTo>
                      <a:pt x="24160" y="2719"/>
                      <a:pt x="24653" y="5480"/>
                      <a:pt x="26330" y="7551"/>
                    </a:cubicBezTo>
                    <a:cubicBezTo>
                      <a:pt x="25344" y="9030"/>
                      <a:pt x="24653" y="10706"/>
                      <a:pt x="24357" y="12481"/>
                    </a:cubicBezTo>
                    <a:lnTo>
                      <a:pt x="24160" y="12481"/>
                    </a:lnTo>
                    <a:cubicBezTo>
                      <a:pt x="22681" y="12481"/>
                      <a:pt x="21202" y="12481"/>
                      <a:pt x="19821" y="12679"/>
                    </a:cubicBezTo>
                    <a:cubicBezTo>
                      <a:pt x="18441" y="8833"/>
                      <a:pt x="18539" y="4691"/>
                      <a:pt x="20314" y="944"/>
                    </a:cubicBezTo>
                    <a:cubicBezTo>
                      <a:pt x="20381" y="610"/>
                      <a:pt x="20132" y="367"/>
                      <a:pt x="19872" y="367"/>
                    </a:cubicBezTo>
                    <a:cubicBezTo>
                      <a:pt x="19747" y="367"/>
                      <a:pt x="19621" y="422"/>
                      <a:pt x="19526" y="549"/>
                    </a:cubicBezTo>
                    <a:cubicBezTo>
                      <a:pt x="17849" y="4297"/>
                      <a:pt x="17553" y="8537"/>
                      <a:pt x="18835" y="12383"/>
                    </a:cubicBezTo>
                    <a:cubicBezTo>
                      <a:pt x="18312" y="12645"/>
                      <a:pt x="17774" y="12762"/>
                      <a:pt x="17244" y="12762"/>
                    </a:cubicBezTo>
                    <a:cubicBezTo>
                      <a:pt x="15378" y="12762"/>
                      <a:pt x="13610" y="11311"/>
                      <a:pt x="12919" y="9622"/>
                    </a:cubicBezTo>
                    <a:cubicBezTo>
                      <a:pt x="11735" y="6861"/>
                      <a:pt x="12524" y="3804"/>
                      <a:pt x="13313" y="1141"/>
                    </a:cubicBezTo>
                    <a:cubicBezTo>
                      <a:pt x="13431" y="847"/>
                      <a:pt x="13198" y="658"/>
                      <a:pt x="12948" y="658"/>
                    </a:cubicBezTo>
                    <a:cubicBezTo>
                      <a:pt x="12780" y="658"/>
                      <a:pt x="12604" y="745"/>
                      <a:pt x="12524" y="944"/>
                    </a:cubicBezTo>
                    <a:cubicBezTo>
                      <a:pt x="11538" y="4099"/>
                      <a:pt x="10848" y="7551"/>
                      <a:pt x="12425" y="10608"/>
                    </a:cubicBezTo>
                    <a:lnTo>
                      <a:pt x="12524" y="10706"/>
                    </a:lnTo>
                    <a:cubicBezTo>
                      <a:pt x="12130" y="11791"/>
                      <a:pt x="11144" y="12481"/>
                      <a:pt x="10059" y="12481"/>
                    </a:cubicBezTo>
                    <a:cubicBezTo>
                      <a:pt x="8777" y="12481"/>
                      <a:pt x="7791" y="11693"/>
                      <a:pt x="7396" y="10509"/>
                    </a:cubicBezTo>
                    <a:cubicBezTo>
                      <a:pt x="7002" y="9326"/>
                      <a:pt x="6805" y="8044"/>
                      <a:pt x="6706" y="6762"/>
                    </a:cubicBezTo>
                    <a:cubicBezTo>
                      <a:pt x="6607" y="5381"/>
                      <a:pt x="6706" y="3902"/>
                      <a:pt x="7002" y="2423"/>
                    </a:cubicBezTo>
                    <a:cubicBezTo>
                      <a:pt x="7002" y="2136"/>
                      <a:pt x="6768" y="1982"/>
                      <a:pt x="6553" y="1982"/>
                    </a:cubicBezTo>
                    <a:cubicBezTo>
                      <a:pt x="6398" y="1982"/>
                      <a:pt x="6254" y="2061"/>
                      <a:pt x="6213" y="2226"/>
                    </a:cubicBezTo>
                    <a:cubicBezTo>
                      <a:pt x="5917" y="4001"/>
                      <a:pt x="5819" y="5776"/>
                      <a:pt x="5917" y="7551"/>
                    </a:cubicBezTo>
                    <a:cubicBezTo>
                      <a:pt x="6016" y="8734"/>
                      <a:pt x="6213" y="9819"/>
                      <a:pt x="6607" y="10904"/>
                    </a:cubicBezTo>
                    <a:cubicBezTo>
                      <a:pt x="6318" y="11991"/>
                      <a:pt x="5388" y="12652"/>
                      <a:pt x="4407" y="12652"/>
                    </a:cubicBezTo>
                    <a:cubicBezTo>
                      <a:pt x="4054" y="12652"/>
                      <a:pt x="3693" y="12566"/>
                      <a:pt x="3353" y="12383"/>
                    </a:cubicBezTo>
                    <a:cubicBezTo>
                      <a:pt x="1775" y="11495"/>
                      <a:pt x="888" y="9917"/>
                      <a:pt x="888" y="8241"/>
                    </a:cubicBezTo>
                    <a:cubicBezTo>
                      <a:pt x="799" y="8019"/>
                      <a:pt x="610" y="7917"/>
                      <a:pt x="429" y="7917"/>
                    </a:cubicBezTo>
                    <a:cubicBezTo>
                      <a:pt x="209" y="7917"/>
                      <a:pt x="0" y="8069"/>
                      <a:pt x="0" y="8340"/>
                    </a:cubicBezTo>
                    <a:cubicBezTo>
                      <a:pt x="0" y="10411"/>
                      <a:pt x="1282" y="12383"/>
                      <a:pt x="3156" y="13270"/>
                    </a:cubicBezTo>
                    <a:cubicBezTo>
                      <a:pt x="3545" y="13387"/>
                      <a:pt x="3934" y="13442"/>
                      <a:pt x="4311" y="13442"/>
                    </a:cubicBezTo>
                    <a:cubicBezTo>
                      <a:pt x="4889" y="13442"/>
                      <a:pt x="5439" y="13312"/>
                      <a:pt x="5917" y="13073"/>
                    </a:cubicBezTo>
                    <a:cubicBezTo>
                      <a:pt x="6509" y="12777"/>
                      <a:pt x="6903" y="12284"/>
                      <a:pt x="7199" y="11791"/>
                    </a:cubicBezTo>
                    <a:cubicBezTo>
                      <a:pt x="7905" y="12779"/>
                      <a:pt x="8993" y="13274"/>
                      <a:pt x="10066" y="13274"/>
                    </a:cubicBezTo>
                    <a:cubicBezTo>
                      <a:pt x="11241" y="13274"/>
                      <a:pt x="12399" y="12681"/>
                      <a:pt x="13017" y="11495"/>
                    </a:cubicBezTo>
                    <a:cubicBezTo>
                      <a:pt x="13806" y="12383"/>
                      <a:pt x="14891" y="13073"/>
                      <a:pt x="16074" y="13369"/>
                    </a:cubicBezTo>
                    <a:cubicBezTo>
                      <a:pt x="12919" y="14158"/>
                      <a:pt x="10059" y="15440"/>
                      <a:pt x="7298" y="17116"/>
                    </a:cubicBezTo>
                    <a:cubicBezTo>
                      <a:pt x="6889" y="17362"/>
                      <a:pt x="7158" y="17879"/>
                      <a:pt x="7544" y="17879"/>
                    </a:cubicBezTo>
                    <a:cubicBezTo>
                      <a:pt x="7623" y="17879"/>
                      <a:pt x="7707" y="17857"/>
                      <a:pt x="7791" y="17806"/>
                    </a:cubicBezTo>
                    <a:cubicBezTo>
                      <a:pt x="12721" y="14749"/>
                      <a:pt x="18441" y="13172"/>
                      <a:pt x="24160" y="13172"/>
                    </a:cubicBezTo>
                    <a:cubicBezTo>
                      <a:pt x="24259" y="13172"/>
                      <a:pt x="24357" y="13172"/>
                      <a:pt x="24456" y="13073"/>
                    </a:cubicBezTo>
                    <a:cubicBezTo>
                      <a:pt x="24514" y="13131"/>
                      <a:pt x="24580" y="13155"/>
                      <a:pt x="24647" y="13155"/>
                    </a:cubicBezTo>
                    <a:cubicBezTo>
                      <a:pt x="24810" y="13155"/>
                      <a:pt x="24978" y="13015"/>
                      <a:pt x="25048" y="12876"/>
                    </a:cubicBezTo>
                    <a:cubicBezTo>
                      <a:pt x="25344" y="11101"/>
                      <a:pt x="26034" y="9424"/>
                      <a:pt x="27020" y="7945"/>
                    </a:cubicBezTo>
                    <a:cubicBezTo>
                      <a:pt x="27119" y="7847"/>
                      <a:pt x="27119" y="7748"/>
                      <a:pt x="27119" y="7551"/>
                    </a:cubicBezTo>
                    <a:cubicBezTo>
                      <a:pt x="27217" y="7452"/>
                      <a:pt x="27217" y="7255"/>
                      <a:pt x="27119" y="7156"/>
                    </a:cubicBezTo>
                    <a:cubicBezTo>
                      <a:pt x="25541" y="5381"/>
                      <a:pt x="24949" y="2916"/>
                      <a:pt x="25738" y="549"/>
                    </a:cubicBezTo>
                    <a:cubicBezTo>
                      <a:pt x="25864" y="235"/>
                      <a:pt x="25588" y="0"/>
                      <a:pt x="25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g316c08ac72d_0_951"/>
              <p:cNvSpPr/>
              <p:nvPr/>
            </p:nvSpPr>
            <p:spPr>
              <a:xfrm>
                <a:off x="2757250" y="2828800"/>
                <a:ext cx="109775" cy="126100"/>
              </a:xfrm>
              <a:custGeom>
                <a:rect b="b" l="l" r="r" t="t"/>
                <a:pathLst>
                  <a:path extrusionOk="0" h="5044" w="4391">
                    <a:moveTo>
                      <a:pt x="399" y="1"/>
                    </a:moveTo>
                    <a:cubicBezTo>
                      <a:pt x="191" y="1"/>
                      <a:pt x="0" y="151"/>
                      <a:pt x="52" y="408"/>
                    </a:cubicBezTo>
                    <a:cubicBezTo>
                      <a:pt x="150" y="1493"/>
                      <a:pt x="643" y="2578"/>
                      <a:pt x="1235" y="3367"/>
                    </a:cubicBezTo>
                    <a:cubicBezTo>
                      <a:pt x="1827" y="4353"/>
                      <a:pt x="2813" y="5043"/>
                      <a:pt x="3996" y="5043"/>
                    </a:cubicBezTo>
                    <a:cubicBezTo>
                      <a:pt x="4193" y="4945"/>
                      <a:pt x="4391" y="4747"/>
                      <a:pt x="4391" y="4550"/>
                    </a:cubicBezTo>
                    <a:cubicBezTo>
                      <a:pt x="4292" y="4353"/>
                      <a:pt x="4095" y="4156"/>
                      <a:pt x="3898" y="4156"/>
                    </a:cubicBezTo>
                    <a:cubicBezTo>
                      <a:pt x="3812" y="4175"/>
                      <a:pt x="3727" y="4184"/>
                      <a:pt x="3645" y="4184"/>
                    </a:cubicBezTo>
                    <a:cubicBezTo>
                      <a:pt x="2878" y="4184"/>
                      <a:pt x="2272" y="3408"/>
                      <a:pt x="1827" y="2874"/>
                    </a:cubicBezTo>
                    <a:cubicBezTo>
                      <a:pt x="1334" y="2085"/>
                      <a:pt x="939" y="1296"/>
                      <a:pt x="841" y="408"/>
                    </a:cubicBezTo>
                    <a:cubicBezTo>
                      <a:pt x="794" y="126"/>
                      <a:pt x="589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g316c08ac72d_0_951"/>
              <p:cNvSpPr/>
              <p:nvPr/>
            </p:nvSpPr>
            <p:spPr>
              <a:xfrm>
                <a:off x="2229850" y="3659475"/>
                <a:ext cx="247675" cy="43175"/>
              </a:xfrm>
              <a:custGeom>
                <a:rect b="b" l="l" r="r" t="t"/>
                <a:pathLst>
                  <a:path extrusionOk="0" h="1727" w="9907">
                    <a:moveTo>
                      <a:pt x="8107" y="1"/>
                    </a:moveTo>
                    <a:cubicBezTo>
                      <a:pt x="5519" y="1"/>
                      <a:pt x="2942" y="303"/>
                      <a:pt x="439" y="907"/>
                    </a:cubicBezTo>
                    <a:cubicBezTo>
                      <a:pt x="0" y="1082"/>
                      <a:pt x="187" y="1727"/>
                      <a:pt x="581" y="1727"/>
                    </a:cubicBezTo>
                    <a:cubicBezTo>
                      <a:pt x="629" y="1727"/>
                      <a:pt x="681" y="1717"/>
                      <a:pt x="735" y="1696"/>
                    </a:cubicBezTo>
                    <a:cubicBezTo>
                      <a:pt x="3237" y="1092"/>
                      <a:pt x="5740" y="790"/>
                      <a:pt x="8308" y="790"/>
                    </a:cubicBezTo>
                    <a:cubicBezTo>
                      <a:pt x="8675" y="790"/>
                      <a:pt x="9043" y="796"/>
                      <a:pt x="9413" y="808"/>
                    </a:cubicBezTo>
                    <a:cubicBezTo>
                      <a:pt x="9906" y="808"/>
                      <a:pt x="9807" y="19"/>
                      <a:pt x="9216" y="19"/>
                    </a:cubicBezTo>
                    <a:cubicBezTo>
                      <a:pt x="8846" y="7"/>
                      <a:pt x="8476" y="1"/>
                      <a:pt x="81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g316c08ac72d_0_951"/>
              <p:cNvSpPr/>
              <p:nvPr/>
            </p:nvSpPr>
            <p:spPr>
              <a:xfrm>
                <a:off x="1963175" y="2626325"/>
                <a:ext cx="106700" cy="236175"/>
              </a:xfrm>
              <a:custGeom>
                <a:rect b="b" l="l" r="r" t="t"/>
                <a:pathLst>
                  <a:path extrusionOk="0" h="9447" w="4268">
                    <a:moveTo>
                      <a:pt x="504" y="0"/>
                    </a:moveTo>
                    <a:cubicBezTo>
                      <a:pt x="241" y="0"/>
                      <a:pt x="1" y="253"/>
                      <a:pt x="62" y="618"/>
                    </a:cubicBezTo>
                    <a:lnTo>
                      <a:pt x="3316" y="9198"/>
                    </a:lnTo>
                    <a:cubicBezTo>
                      <a:pt x="3420" y="9371"/>
                      <a:pt x="3572" y="9447"/>
                      <a:pt x="3722" y="9447"/>
                    </a:cubicBezTo>
                    <a:cubicBezTo>
                      <a:pt x="3999" y="9447"/>
                      <a:pt x="4268" y="9187"/>
                      <a:pt x="4204" y="8803"/>
                    </a:cubicBezTo>
                    <a:lnTo>
                      <a:pt x="949" y="323"/>
                    </a:lnTo>
                    <a:cubicBezTo>
                      <a:pt x="836" y="97"/>
                      <a:pt x="666" y="0"/>
                      <a:pt x="5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g316c08ac72d_0_951"/>
              <p:cNvSpPr/>
              <p:nvPr/>
            </p:nvSpPr>
            <p:spPr>
              <a:xfrm>
                <a:off x="1708200" y="2787000"/>
                <a:ext cx="251275" cy="186625"/>
              </a:xfrm>
              <a:custGeom>
                <a:rect b="b" l="l" r="r" t="t"/>
                <a:pathLst>
                  <a:path extrusionOk="0" h="7465" w="10051">
                    <a:moveTo>
                      <a:pt x="759" y="1"/>
                    </a:moveTo>
                    <a:cubicBezTo>
                      <a:pt x="312" y="1"/>
                      <a:pt x="1" y="578"/>
                      <a:pt x="400" y="897"/>
                    </a:cubicBezTo>
                    <a:lnTo>
                      <a:pt x="9077" y="7307"/>
                    </a:lnTo>
                    <a:cubicBezTo>
                      <a:pt x="9189" y="7418"/>
                      <a:pt x="9305" y="7464"/>
                      <a:pt x="9413" y="7464"/>
                    </a:cubicBezTo>
                    <a:cubicBezTo>
                      <a:pt x="9782" y="7464"/>
                      <a:pt x="10051" y="6922"/>
                      <a:pt x="9669" y="6617"/>
                    </a:cubicBezTo>
                    <a:lnTo>
                      <a:pt x="1090" y="108"/>
                    </a:lnTo>
                    <a:cubicBezTo>
                      <a:pt x="977" y="33"/>
                      <a:pt x="864" y="1"/>
                      <a:pt x="7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g316c08ac72d_0_951"/>
              <p:cNvSpPr/>
              <p:nvPr/>
            </p:nvSpPr>
            <p:spPr>
              <a:xfrm>
                <a:off x="1789675" y="3078125"/>
                <a:ext cx="167650" cy="34550"/>
              </a:xfrm>
              <a:custGeom>
                <a:rect b="b" l="l" r="r" t="t"/>
                <a:pathLst>
                  <a:path extrusionOk="0" h="1382" w="6706">
                    <a:moveTo>
                      <a:pt x="592" y="1"/>
                    </a:moveTo>
                    <a:cubicBezTo>
                      <a:pt x="395" y="1"/>
                      <a:pt x="99" y="198"/>
                      <a:pt x="99" y="395"/>
                    </a:cubicBezTo>
                    <a:cubicBezTo>
                      <a:pt x="0" y="691"/>
                      <a:pt x="198" y="987"/>
                      <a:pt x="493" y="987"/>
                    </a:cubicBezTo>
                    <a:lnTo>
                      <a:pt x="6114" y="1381"/>
                    </a:lnTo>
                    <a:cubicBezTo>
                      <a:pt x="6312" y="1381"/>
                      <a:pt x="6607" y="1283"/>
                      <a:pt x="6607" y="987"/>
                    </a:cubicBezTo>
                    <a:cubicBezTo>
                      <a:pt x="6706" y="691"/>
                      <a:pt x="6509" y="494"/>
                      <a:pt x="6213" y="395"/>
                    </a:cubicBezTo>
                    <a:lnTo>
                      <a:pt x="5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g316c08ac72d_0_951"/>
              <p:cNvSpPr/>
              <p:nvPr/>
            </p:nvSpPr>
            <p:spPr>
              <a:xfrm>
                <a:off x="1895675" y="3780750"/>
                <a:ext cx="776600" cy="1671475"/>
              </a:xfrm>
              <a:custGeom>
                <a:rect b="b" l="l" r="r" t="t"/>
                <a:pathLst>
                  <a:path extrusionOk="0" h="66859" w="31064">
                    <a:moveTo>
                      <a:pt x="5819" y="0"/>
                    </a:moveTo>
                    <a:lnTo>
                      <a:pt x="4931" y="9368"/>
                    </a:lnTo>
                    <a:lnTo>
                      <a:pt x="4931" y="10354"/>
                    </a:lnTo>
                    <a:lnTo>
                      <a:pt x="1" y="66859"/>
                    </a:lnTo>
                    <a:lnTo>
                      <a:pt x="31063" y="66859"/>
                    </a:lnTo>
                    <a:lnTo>
                      <a:pt x="29486" y="9171"/>
                    </a:lnTo>
                    <a:lnTo>
                      <a:pt x="29486" y="8185"/>
                    </a:lnTo>
                    <a:lnTo>
                      <a:pt x="29288" y="1972"/>
                    </a:lnTo>
                    <a:lnTo>
                      <a:pt x="58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g316c08ac72d_0_951"/>
              <p:cNvSpPr/>
              <p:nvPr/>
            </p:nvSpPr>
            <p:spPr>
              <a:xfrm>
                <a:off x="2018950" y="3985350"/>
                <a:ext cx="613875" cy="63775"/>
              </a:xfrm>
              <a:custGeom>
                <a:rect b="b" l="l" r="r" t="t"/>
                <a:pathLst>
                  <a:path extrusionOk="0" h="2551" w="24555">
                    <a:moveTo>
                      <a:pt x="24555" y="1"/>
                    </a:moveTo>
                    <a:cubicBezTo>
                      <a:pt x="19155" y="1018"/>
                      <a:pt x="13693" y="1601"/>
                      <a:pt x="8218" y="1601"/>
                    </a:cubicBezTo>
                    <a:cubicBezTo>
                      <a:pt x="6794" y="1601"/>
                      <a:pt x="5369" y="1561"/>
                      <a:pt x="3945" y="1480"/>
                    </a:cubicBezTo>
                    <a:cubicBezTo>
                      <a:pt x="2663" y="1381"/>
                      <a:pt x="1381" y="1283"/>
                      <a:pt x="0" y="1184"/>
                    </a:cubicBezTo>
                    <a:lnTo>
                      <a:pt x="0" y="2170"/>
                    </a:lnTo>
                    <a:cubicBezTo>
                      <a:pt x="2747" y="2424"/>
                      <a:pt x="5512" y="2551"/>
                      <a:pt x="8280" y="2551"/>
                    </a:cubicBezTo>
                    <a:cubicBezTo>
                      <a:pt x="11971" y="2551"/>
                      <a:pt x="15665" y="2325"/>
                      <a:pt x="19328" y="1875"/>
                    </a:cubicBezTo>
                    <a:cubicBezTo>
                      <a:pt x="21103" y="1579"/>
                      <a:pt x="22878" y="1283"/>
                      <a:pt x="24555" y="987"/>
                    </a:cubicBezTo>
                    <a:lnTo>
                      <a:pt x="245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g316c08ac72d_0_951"/>
              <p:cNvSpPr/>
              <p:nvPr/>
            </p:nvSpPr>
            <p:spPr>
              <a:xfrm>
                <a:off x="2497200" y="3864550"/>
                <a:ext cx="83850" cy="79775"/>
              </a:xfrm>
              <a:custGeom>
                <a:rect b="b" l="l" r="r" t="t"/>
                <a:pathLst>
                  <a:path extrusionOk="0" h="3191" w="3354">
                    <a:moveTo>
                      <a:pt x="1480" y="1"/>
                    </a:moveTo>
                    <a:cubicBezTo>
                      <a:pt x="1086" y="1"/>
                      <a:pt x="691" y="198"/>
                      <a:pt x="395" y="494"/>
                    </a:cubicBezTo>
                    <a:lnTo>
                      <a:pt x="395" y="593"/>
                    </a:lnTo>
                    <a:cubicBezTo>
                      <a:pt x="297" y="691"/>
                      <a:pt x="198" y="790"/>
                      <a:pt x="198" y="888"/>
                    </a:cubicBezTo>
                    <a:cubicBezTo>
                      <a:pt x="100" y="888"/>
                      <a:pt x="100" y="987"/>
                      <a:pt x="100" y="1086"/>
                    </a:cubicBezTo>
                    <a:cubicBezTo>
                      <a:pt x="100" y="1184"/>
                      <a:pt x="1" y="1283"/>
                      <a:pt x="1" y="1381"/>
                    </a:cubicBezTo>
                    <a:cubicBezTo>
                      <a:pt x="1" y="1677"/>
                      <a:pt x="1" y="1973"/>
                      <a:pt x="198" y="2269"/>
                    </a:cubicBezTo>
                    <a:cubicBezTo>
                      <a:pt x="198" y="2368"/>
                      <a:pt x="198" y="2368"/>
                      <a:pt x="297" y="2466"/>
                    </a:cubicBezTo>
                    <a:cubicBezTo>
                      <a:pt x="573" y="2949"/>
                      <a:pt x="1042" y="3191"/>
                      <a:pt x="1536" y="3191"/>
                    </a:cubicBezTo>
                    <a:cubicBezTo>
                      <a:pt x="1747" y="3191"/>
                      <a:pt x="1963" y="3147"/>
                      <a:pt x="2170" y="3058"/>
                    </a:cubicBezTo>
                    <a:cubicBezTo>
                      <a:pt x="2959" y="2663"/>
                      <a:pt x="3354" y="1875"/>
                      <a:pt x="3156" y="1086"/>
                    </a:cubicBezTo>
                    <a:cubicBezTo>
                      <a:pt x="2861" y="494"/>
                      <a:pt x="2170" y="1"/>
                      <a:pt x="1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32" name="Google Shape;1632;g316c08ac72d_0_951"/>
          <p:cNvSpPr txBox="1"/>
          <p:nvPr/>
        </p:nvSpPr>
        <p:spPr>
          <a:xfrm>
            <a:off x="609600" y="3309033"/>
            <a:ext cx="3705600" cy="570900"/>
          </a:xfrm>
          <a:prstGeom prst="rect">
            <a:avLst/>
          </a:prstGeom>
          <a:solidFill>
            <a:srgbClr val="31344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pt-BR" sz="2100" u="none" cap="none" strike="noStrike">
                <a:solidFill>
                  <a:srgbClr val="F0F3F4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rPr>
              <a:t>Você tem alguma questão?</a:t>
            </a:r>
            <a:endParaRPr b="0" i="0" sz="2100" u="none" cap="none" strike="noStrike">
              <a:solidFill>
                <a:srgbClr val="F0F3F4"/>
              </a:solidFill>
              <a:latin typeface="Fira Sans Condensed Medium"/>
              <a:ea typeface="Fira Sans Condensed Medium"/>
              <a:cs typeface="Fira Sans Condensed Medium"/>
              <a:sym typeface="Fira Sans Condensed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2"/>
          <p:cNvGrpSpPr/>
          <p:nvPr/>
        </p:nvGrpSpPr>
        <p:grpSpPr>
          <a:xfrm>
            <a:off x="6337696" y="2030829"/>
            <a:ext cx="2799460" cy="2794113"/>
            <a:chOff x="981423" y="1752956"/>
            <a:chExt cx="1973980" cy="1970210"/>
          </a:xfrm>
        </p:grpSpPr>
        <p:sp>
          <p:nvSpPr>
            <p:cNvPr id="158" name="Google Shape;158;p12"/>
            <p:cNvSpPr/>
            <p:nvPr/>
          </p:nvSpPr>
          <p:spPr>
            <a:xfrm rot="9899752">
              <a:off x="1248868" y="2024228"/>
              <a:ext cx="1438488" cy="1426965"/>
            </a:xfrm>
            <a:prstGeom prst="blockArc">
              <a:avLst>
                <a:gd fmla="val 555529" name="adj1"/>
                <a:gd fmla="val 10715383" name="adj2"/>
                <a:gd fmla="val 12284" name="adj3"/>
              </a:avLst>
            </a:pr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 rot="1135479">
              <a:off x="1249000" y="2023951"/>
              <a:ext cx="1438881" cy="1427355"/>
            </a:xfrm>
            <a:prstGeom prst="blockArc">
              <a:avLst>
                <a:gd fmla="val 6043326" name="adj1"/>
                <a:gd fmla="val 9581185" name="adj2"/>
                <a:gd fmla="val 12467" name="adj3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 rot="-3502209">
              <a:off x="1254630" y="2018514"/>
              <a:ext cx="1427566" cy="1439094"/>
            </a:xfrm>
            <a:prstGeom prst="blockArc">
              <a:avLst>
                <a:gd fmla="val 2501836" name="adj1"/>
                <a:gd fmla="val 10715383" name="adj2"/>
                <a:gd fmla="val 12284" name="adj3"/>
              </a:avLst>
            </a:pr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2"/>
          <p:cNvGrpSpPr/>
          <p:nvPr/>
        </p:nvGrpSpPr>
        <p:grpSpPr>
          <a:xfrm>
            <a:off x="8964269" y="2452848"/>
            <a:ext cx="270586" cy="1860022"/>
            <a:chOff x="3972140" y="2354434"/>
            <a:chExt cx="217442" cy="1494705"/>
          </a:xfrm>
        </p:grpSpPr>
        <p:sp>
          <p:nvSpPr>
            <p:cNvPr id="162" name="Google Shape;162;p12"/>
            <p:cNvSpPr/>
            <p:nvPr/>
          </p:nvSpPr>
          <p:spPr>
            <a:xfrm>
              <a:off x="3972140" y="2354434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70CD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70CD89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>
              <a:off x="3972140" y="2787543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0156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>
              <a:off x="3972140" y="3220655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>
              <a:off x="3972140" y="3645440"/>
              <a:ext cx="217442" cy="203699"/>
            </a:xfrm>
            <a:custGeom>
              <a:rect b="b" l="l" r="r" t="t"/>
              <a:pathLst>
                <a:path extrusionOk="0" h="2901" w="2867">
                  <a:moveTo>
                    <a:pt x="1451" y="0"/>
                  </a:moveTo>
                  <a:cubicBezTo>
                    <a:pt x="637" y="0"/>
                    <a:pt x="1" y="672"/>
                    <a:pt x="1" y="1451"/>
                  </a:cubicBezTo>
                  <a:cubicBezTo>
                    <a:pt x="1" y="2264"/>
                    <a:pt x="637" y="2901"/>
                    <a:pt x="1451" y="2901"/>
                  </a:cubicBezTo>
                  <a:cubicBezTo>
                    <a:pt x="2229" y="2901"/>
                    <a:pt x="2866" y="2264"/>
                    <a:pt x="2866" y="1451"/>
                  </a:cubicBezTo>
                  <a:cubicBezTo>
                    <a:pt x="2866" y="672"/>
                    <a:pt x="2229" y="0"/>
                    <a:pt x="1451" y="0"/>
                  </a:cubicBezTo>
                  <a:close/>
                </a:path>
              </a:pathLst>
            </a:cu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2A2828"/>
                </a:solidFill>
                <a:latin typeface="Prompt"/>
                <a:ea typeface="Prompt"/>
                <a:cs typeface="Prompt"/>
                <a:sym typeface="Prompt"/>
              </a:endParaRPr>
            </a:p>
          </p:txBody>
        </p:sp>
      </p:grpSp>
      <p:sp>
        <p:nvSpPr>
          <p:cNvPr id="166" name="Google Shape;166;p12"/>
          <p:cNvSpPr txBox="1"/>
          <p:nvPr/>
        </p:nvSpPr>
        <p:spPr>
          <a:xfrm>
            <a:off x="9341222" y="2382055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Avançado = 77%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2"/>
          <p:cNvSpPr txBox="1"/>
          <p:nvPr/>
        </p:nvSpPr>
        <p:spPr>
          <a:xfrm>
            <a:off x="9297051" y="2938058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Proficiente = 22%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2"/>
          <p:cNvSpPr txBox="1"/>
          <p:nvPr/>
        </p:nvSpPr>
        <p:spPr>
          <a:xfrm>
            <a:off x="9332391" y="3443883"/>
            <a:ext cx="249330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Básico = 01%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2"/>
          <p:cNvSpPr txBox="1"/>
          <p:nvPr/>
        </p:nvSpPr>
        <p:spPr>
          <a:xfrm>
            <a:off x="9337526" y="3985519"/>
            <a:ext cx="3349600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Abaixo do básico = 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2"/>
          <p:cNvSpPr txBox="1"/>
          <p:nvPr>
            <p:ph idx="4294967295" type="subTitle"/>
          </p:nvPr>
        </p:nvSpPr>
        <p:spPr>
          <a:xfrm>
            <a:off x="1566073" y="1110699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200"/>
              <a:buFont typeface="Arial"/>
              <a:buNone/>
            </a:pPr>
            <a:r>
              <a:rPr b="1" i="0" lang="pt-BR" sz="32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Em 2022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1566073" y="2955918"/>
            <a:ext cx="3458414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5400"/>
              <a:buFont typeface="Ubuntu"/>
              <a:buNone/>
            </a:pPr>
            <a:r>
              <a:rPr b="1" i="0" lang="pt-BR" sz="5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PAIC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Promovendo excelência com equidade na educação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2"/>
          <p:cNvSpPr txBox="1"/>
          <p:nvPr/>
        </p:nvSpPr>
        <p:spPr>
          <a:xfrm>
            <a:off x="1566073" y="5224932"/>
            <a:ext cx="4210323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 </a:t>
            </a: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Escola Maria de Abreu Bianco</a:t>
            </a: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, da rede municipal de Monte Negro, alcançou o</a:t>
            </a:r>
            <a:r>
              <a:rPr b="1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1° lugar no SAERO</a:t>
            </a: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com </a:t>
            </a:r>
            <a:r>
              <a:rPr b="1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99% dos alunos</a:t>
            </a:r>
            <a:r>
              <a:rPr b="0" i="0" lang="pt-BR" sz="20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do 2° ano nível adequado e nenhum estudante no nível abaixo do básico.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6800771" y="4823717"/>
            <a:ext cx="1872455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Tamanho Amostral: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Ubuntu"/>
              <a:buNone/>
            </a:pPr>
            <a:r>
              <a:rPr b="0" i="0" lang="pt-BR" sz="15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140 estudantes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6733972" y="1096145"/>
            <a:ext cx="4575637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Padrões de Desempenho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6945304" y="1657672"/>
            <a:ext cx="4077788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Língua Portuguesa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7055479" y="2901765"/>
            <a:ext cx="2276912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b="1" i="0" lang="pt-BR" sz="50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99%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Nível  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3"/>
          <p:cNvSpPr txBox="1"/>
          <p:nvPr/>
        </p:nvSpPr>
        <p:spPr>
          <a:xfrm>
            <a:off x="6987398" y="1712721"/>
            <a:ext cx="4077788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Língua Portuguesa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3"/>
          <p:cNvSpPr txBox="1"/>
          <p:nvPr/>
        </p:nvSpPr>
        <p:spPr>
          <a:xfrm>
            <a:off x="6841932" y="1134913"/>
            <a:ext cx="4717078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Aprendizado 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13"/>
          <p:cNvGrpSpPr/>
          <p:nvPr/>
        </p:nvGrpSpPr>
        <p:grpSpPr>
          <a:xfrm>
            <a:off x="6841932" y="2637162"/>
            <a:ext cx="4886808" cy="425068"/>
            <a:chOff x="6841932" y="2538868"/>
            <a:chExt cx="4886808" cy="425068"/>
          </a:xfrm>
        </p:grpSpPr>
        <p:grpSp>
          <p:nvGrpSpPr>
            <p:cNvPr id="184" name="Google Shape;184;p13"/>
            <p:cNvGrpSpPr/>
            <p:nvPr/>
          </p:nvGrpSpPr>
          <p:grpSpPr>
            <a:xfrm>
              <a:off x="7809190" y="2597135"/>
              <a:ext cx="3082442" cy="280675"/>
              <a:chOff x="1251084" y="3910090"/>
              <a:chExt cx="1319095" cy="56713"/>
            </a:xfrm>
          </p:grpSpPr>
          <p:sp>
            <p:nvSpPr>
              <p:cNvPr id="185" name="Google Shape;185;p13"/>
              <p:cNvSpPr/>
              <p:nvPr/>
            </p:nvSpPr>
            <p:spPr>
              <a:xfrm>
                <a:off x="1251084" y="3910090"/>
                <a:ext cx="748444" cy="56711"/>
              </a:xfrm>
              <a:custGeom>
                <a:rect b="b" l="l" r="r" t="t"/>
                <a:pathLst>
                  <a:path extrusionOk="0" h="2689" w="32580">
                    <a:moveTo>
                      <a:pt x="1309" y="0"/>
                    </a:moveTo>
                    <a:cubicBezTo>
                      <a:pt x="601" y="0"/>
                      <a:pt x="0" y="601"/>
                      <a:pt x="0" y="1344"/>
                    </a:cubicBezTo>
                    <a:cubicBezTo>
                      <a:pt x="0" y="1698"/>
                      <a:pt x="142" y="2052"/>
                      <a:pt x="389" y="2299"/>
                    </a:cubicBezTo>
                    <a:cubicBezTo>
                      <a:pt x="637" y="2547"/>
                      <a:pt x="955" y="2689"/>
                      <a:pt x="1309" y="2689"/>
                    </a:cubicBezTo>
                    <a:lnTo>
                      <a:pt x="32579" y="2689"/>
                    </a:lnTo>
                    <a:lnTo>
                      <a:pt x="32579" y="0"/>
                    </a:lnTo>
                    <a:close/>
                  </a:path>
                </a:pathLst>
              </a:custGeom>
              <a:solidFill>
                <a:srgbClr val="70CD8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1999534" y="3910092"/>
                <a:ext cx="570645" cy="56711"/>
              </a:xfrm>
              <a:custGeom>
                <a:rect b="b" l="l" r="r" t="t"/>
                <a:pathLst>
                  <a:path extrusionOk="0" h="2689" w="29963">
                    <a:moveTo>
                      <a:pt x="0" y="0"/>
                    </a:moveTo>
                    <a:lnTo>
                      <a:pt x="0" y="2689"/>
                    </a:lnTo>
                    <a:lnTo>
                      <a:pt x="28618" y="2689"/>
                    </a:lnTo>
                    <a:cubicBezTo>
                      <a:pt x="29361" y="2689"/>
                      <a:pt x="29962" y="2087"/>
                      <a:pt x="29962" y="1344"/>
                    </a:cubicBezTo>
                    <a:cubicBezTo>
                      <a:pt x="29962" y="991"/>
                      <a:pt x="29821" y="637"/>
                      <a:pt x="29573" y="389"/>
                    </a:cubicBezTo>
                    <a:cubicBezTo>
                      <a:pt x="29325" y="177"/>
                      <a:pt x="29007" y="0"/>
                      <a:pt x="28618" y="0"/>
                    </a:cubicBezTo>
                    <a:close/>
                  </a:path>
                </a:pathLst>
              </a:custGeom>
              <a:solidFill>
                <a:srgbClr val="FEF4E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7" name="Google Shape;187;p13"/>
            <p:cNvSpPr txBox="1"/>
            <p:nvPr/>
          </p:nvSpPr>
          <p:spPr>
            <a:xfrm>
              <a:off x="6841932" y="2562721"/>
              <a:ext cx="967251" cy="401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CD89"/>
                </a:buClr>
                <a:buSzPts val="2000"/>
                <a:buFont typeface="Ubuntu"/>
                <a:buNone/>
              </a:pPr>
              <a:r>
                <a:rPr b="1" i="0" lang="pt-BR" sz="2000" u="none" cap="none" strike="noStrike">
                  <a:solidFill>
                    <a:srgbClr val="70CD89"/>
                  </a:solidFill>
                  <a:latin typeface="Ubuntu"/>
                  <a:ea typeface="Ubuntu"/>
                  <a:cs typeface="Ubuntu"/>
                  <a:sym typeface="Ubuntu"/>
                </a:rPr>
                <a:t>2023</a:t>
              </a:r>
              <a:endParaRPr b="1" i="0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  <p:sp>
          <p:nvSpPr>
            <p:cNvPr id="188" name="Google Shape;188;p13"/>
            <p:cNvSpPr txBox="1"/>
            <p:nvPr/>
          </p:nvSpPr>
          <p:spPr>
            <a:xfrm>
              <a:off x="10980060" y="2538868"/>
              <a:ext cx="748680" cy="3971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CD89"/>
                </a:buClr>
                <a:buSzPts val="2000"/>
                <a:buFont typeface="Ubuntu"/>
                <a:buNone/>
              </a:pPr>
              <a:r>
                <a:rPr b="1" i="0" lang="pt-BR" sz="2000" u="none" cap="none" strike="noStrike">
                  <a:solidFill>
                    <a:srgbClr val="70CD89"/>
                  </a:solidFill>
                  <a:latin typeface="Ubuntu"/>
                  <a:ea typeface="Ubuntu"/>
                  <a:cs typeface="Ubuntu"/>
                  <a:sym typeface="Ubuntu"/>
                </a:rPr>
                <a:t>68%</a:t>
              </a:r>
              <a:endParaRPr b="1" i="0" sz="20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grpSp>
        <p:nvGrpSpPr>
          <p:cNvPr id="189" name="Google Shape;189;p13"/>
          <p:cNvGrpSpPr/>
          <p:nvPr/>
        </p:nvGrpSpPr>
        <p:grpSpPr>
          <a:xfrm>
            <a:off x="6820889" y="3779019"/>
            <a:ext cx="5035840" cy="420526"/>
            <a:chOff x="6805342" y="2577232"/>
            <a:chExt cx="5035840" cy="420526"/>
          </a:xfrm>
        </p:grpSpPr>
        <p:grpSp>
          <p:nvGrpSpPr>
            <p:cNvPr id="190" name="Google Shape;190;p13"/>
            <p:cNvGrpSpPr/>
            <p:nvPr/>
          </p:nvGrpSpPr>
          <p:grpSpPr>
            <a:xfrm>
              <a:off x="7727336" y="2604623"/>
              <a:ext cx="3252724" cy="288715"/>
              <a:chOff x="1251085" y="3910089"/>
              <a:chExt cx="1319107" cy="56711"/>
            </a:xfrm>
          </p:grpSpPr>
          <p:sp>
            <p:nvSpPr>
              <p:cNvPr id="191" name="Google Shape;191;p13"/>
              <p:cNvSpPr/>
              <p:nvPr/>
            </p:nvSpPr>
            <p:spPr>
              <a:xfrm>
                <a:off x="1251085" y="3910089"/>
                <a:ext cx="508981" cy="56711"/>
              </a:xfrm>
              <a:custGeom>
                <a:rect b="b" l="l" r="r" t="t"/>
                <a:pathLst>
                  <a:path extrusionOk="0" h="2689" w="32580">
                    <a:moveTo>
                      <a:pt x="1309" y="0"/>
                    </a:moveTo>
                    <a:cubicBezTo>
                      <a:pt x="601" y="0"/>
                      <a:pt x="0" y="601"/>
                      <a:pt x="0" y="1344"/>
                    </a:cubicBezTo>
                    <a:cubicBezTo>
                      <a:pt x="0" y="1698"/>
                      <a:pt x="142" y="2052"/>
                      <a:pt x="389" y="2299"/>
                    </a:cubicBezTo>
                    <a:cubicBezTo>
                      <a:pt x="637" y="2547"/>
                      <a:pt x="955" y="2689"/>
                      <a:pt x="1309" y="2689"/>
                    </a:cubicBezTo>
                    <a:lnTo>
                      <a:pt x="32579" y="2689"/>
                    </a:lnTo>
                    <a:lnTo>
                      <a:pt x="32579" y="0"/>
                    </a:lnTo>
                    <a:close/>
                  </a:path>
                </a:pathLst>
              </a:custGeom>
              <a:solidFill>
                <a:srgbClr val="0156D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1760067" y="3910089"/>
                <a:ext cx="810125" cy="56711"/>
              </a:xfrm>
              <a:custGeom>
                <a:rect b="b" l="l" r="r" t="t"/>
                <a:pathLst>
                  <a:path extrusionOk="0" h="2689" w="29963">
                    <a:moveTo>
                      <a:pt x="0" y="0"/>
                    </a:moveTo>
                    <a:lnTo>
                      <a:pt x="0" y="2689"/>
                    </a:lnTo>
                    <a:lnTo>
                      <a:pt x="28618" y="2689"/>
                    </a:lnTo>
                    <a:cubicBezTo>
                      <a:pt x="29361" y="2689"/>
                      <a:pt x="29962" y="2087"/>
                      <a:pt x="29962" y="1344"/>
                    </a:cubicBezTo>
                    <a:cubicBezTo>
                      <a:pt x="29962" y="991"/>
                      <a:pt x="29821" y="637"/>
                      <a:pt x="29573" y="389"/>
                    </a:cubicBezTo>
                    <a:cubicBezTo>
                      <a:pt x="29325" y="177"/>
                      <a:pt x="29007" y="0"/>
                      <a:pt x="28618" y="0"/>
                    </a:cubicBezTo>
                    <a:close/>
                  </a:path>
                </a:pathLst>
              </a:custGeom>
              <a:solidFill>
                <a:srgbClr val="FEF4E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3" name="Google Shape;193;p13"/>
            <p:cNvSpPr txBox="1"/>
            <p:nvPr/>
          </p:nvSpPr>
          <p:spPr>
            <a:xfrm>
              <a:off x="6805342" y="2596543"/>
              <a:ext cx="967251" cy="401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6D7"/>
                </a:buClr>
                <a:buSzPts val="2000"/>
                <a:buFont typeface="Ubuntu"/>
                <a:buNone/>
              </a:pPr>
              <a:r>
                <a:rPr b="1" i="0" lang="pt-BR" sz="2000" u="none" cap="none" strike="noStrike">
                  <a:solidFill>
                    <a:srgbClr val="0156D7"/>
                  </a:solidFill>
                  <a:latin typeface="Ubuntu"/>
                  <a:ea typeface="Ubuntu"/>
                  <a:cs typeface="Ubuntu"/>
                  <a:sym typeface="Ubuntu"/>
                </a:rPr>
                <a:t>2022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3"/>
            <p:cNvSpPr txBox="1"/>
            <p:nvPr/>
          </p:nvSpPr>
          <p:spPr>
            <a:xfrm>
              <a:off x="11025323" y="2577232"/>
              <a:ext cx="815859" cy="4012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6D7"/>
                </a:buClr>
                <a:buSzPts val="2000"/>
                <a:buFont typeface="Ubuntu"/>
                <a:buNone/>
              </a:pPr>
              <a:r>
                <a:rPr b="1" i="0" lang="pt-BR" sz="2000" u="none" cap="none" strike="noStrike">
                  <a:solidFill>
                    <a:srgbClr val="0156D7"/>
                  </a:solidFill>
                  <a:latin typeface="Ubuntu"/>
                  <a:ea typeface="Ubuntu"/>
                  <a:cs typeface="Ubuntu"/>
                  <a:sym typeface="Ubuntu"/>
                </a:rPr>
                <a:t>45%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13"/>
          <p:cNvSpPr txBox="1"/>
          <p:nvPr/>
        </p:nvSpPr>
        <p:spPr>
          <a:xfrm>
            <a:off x="9026292" y="3166650"/>
            <a:ext cx="947474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+23 P.P.</a:t>
            </a:r>
            <a:endParaRPr b="1" i="0" sz="1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6" name="Google Shape;196;p13"/>
          <p:cNvSpPr txBox="1"/>
          <p:nvPr>
            <p:ph idx="4294967295" type="subTitle"/>
          </p:nvPr>
        </p:nvSpPr>
        <p:spPr>
          <a:xfrm>
            <a:off x="1370611" y="1179090"/>
            <a:ext cx="4100710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Entre 2022 e 2023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3"/>
          <p:cNvSpPr txBox="1"/>
          <p:nvPr/>
        </p:nvSpPr>
        <p:spPr>
          <a:xfrm>
            <a:off x="1370611" y="4510329"/>
            <a:ext cx="4685172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None/>
            </a:pPr>
            <a:r>
              <a:rPr b="0" i="0" lang="pt-BR" sz="24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Análises preliminares dos resultados do SAERO indicaram que as </a:t>
            </a: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redes municipais aumentaram 23 p.p.</a:t>
            </a:r>
            <a:r>
              <a:rPr b="0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24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 percentual de estudantes no nível adequado em </a:t>
            </a: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Língua Portuguesa, saltando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Ubuntu"/>
              <a:buNone/>
            </a:pP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de 45% para 68%.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/>
          <p:nvPr/>
        </p:nvSpPr>
        <p:spPr>
          <a:xfrm>
            <a:off x="6783925" y="2233720"/>
            <a:ext cx="4077788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Matemática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7"/>
          <p:cNvSpPr txBox="1"/>
          <p:nvPr/>
        </p:nvSpPr>
        <p:spPr>
          <a:xfrm>
            <a:off x="6638459" y="1655912"/>
            <a:ext cx="4717078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rgbClr val="FFCC00"/>
                </a:solidFill>
                <a:latin typeface="Viga"/>
                <a:ea typeface="Viga"/>
                <a:cs typeface="Viga"/>
                <a:sym typeface="Viga"/>
              </a:rPr>
              <a:t>Aprendizado</a:t>
            </a:r>
            <a:r>
              <a:rPr b="1" i="0" lang="pt-BR" sz="3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 Adequado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17"/>
          <p:cNvGrpSpPr/>
          <p:nvPr/>
        </p:nvGrpSpPr>
        <p:grpSpPr>
          <a:xfrm>
            <a:off x="7370636" y="4780959"/>
            <a:ext cx="3252724" cy="287568"/>
            <a:chOff x="1251085" y="3910089"/>
            <a:chExt cx="1319107" cy="56711"/>
          </a:xfrm>
        </p:grpSpPr>
        <p:sp>
          <p:nvSpPr>
            <p:cNvPr id="205" name="Google Shape;205;p17"/>
            <p:cNvSpPr/>
            <p:nvPr/>
          </p:nvSpPr>
          <p:spPr>
            <a:xfrm>
              <a:off x="1251085" y="3910089"/>
              <a:ext cx="508981" cy="56711"/>
            </a:xfrm>
            <a:custGeom>
              <a:rect b="b" l="l" r="r" t="t"/>
              <a:pathLst>
                <a:path extrusionOk="0" h="2689" w="32580">
                  <a:moveTo>
                    <a:pt x="1309" y="0"/>
                  </a:moveTo>
                  <a:cubicBezTo>
                    <a:pt x="601" y="0"/>
                    <a:pt x="0" y="601"/>
                    <a:pt x="0" y="1344"/>
                  </a:cubicBezTo>
                  <a:cubicBezTo>
                    <a:pt x="0" y="1698"/>
                    <a:pt x="142" y="2052"/>
                    <a:pt x="389" y="2299"/>
                  </a:cubicBezTo>
                  <a:cubicBezTo>
                    <a:pt x="637" y="2547"/>
                    <a:pt x="955" y="2689"/>
                    <a:pt x="1309" y="2689"/>
                  </a:cubicBezTo>
                  <a:lnTo>
                    <a:pt x="32579" y="2689"/>
                  </a:lnTo>
                  <a:lnTo>
                    <a:pt x="32579" y="0"/>
                  </a:lnTo>
                  <a:close/>
                </a:path>
              </a:pathLst>
            </a:custGeom>
            <a:solidFill>
              <a:srgbClr val="0156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1760067" y="3910089"/>
              <a:ext cx="810125" cy="56711"/>
            </a:xfrm>
            <a:custGeom>
              <a:rect b="b" l="l" r="r" t="t"/>
              <a:pathLst>
                <a:path extrusionOk="0" h="2689" w="29963">
                  <a:moveTo>
                    <a:pt x="0" y="0"/>
                  </a:moveTo>
                  <a:lnTo>
                    <a:pt x="0" y="2689"/>
                  </a:lnTo>
                  <a:lnTo>
                    <a:pt x="28618" y="2689"/>
                  </a:lnTo>
                  <a:cubicBezTo>
                    <a:pt x="29361" y="2689"/>
                    <a:pt x="29962" y="2087"/>
                    <a:pt x="29962" y="1344"/>
                  </a:cubicBezTo>
                  <a:cubicBezTo>
                    <a:pt x="29962" y="991"/>
                    <a:pt x="29821" y="637"/>
                    <a:pt x="29573" y="389"/>
                  </a:cubicBezTo>
                  <a:cubicBezTo>
                    <a:pt x="29325" y="177"/>
                    <a:pt x="29007" y="0"/>
                    <a:pt x="28618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17"/>
          <p:cNvGrpSpPr/>
          <p:nvPr/>
        </p:nvGrpSpPr>
        <p:grpSpPr>
          <a:xfrm>
            <a:off x="7415900" y="3329640"/>
            <a:ext cx="3082442" cy="276294"/>
            <a:chOff x="1251084" y="3910090"/>
            <a:chExt cx="1319095" cy="56711"/>
          </a:xfrm>
        </p:grpSpPr>
        <p:sp>
          <p:nvSpPr>
            <p:cNvPr id="208" name="Google Shape;208;p17"/>
            <p:cNvSpPr/>
            <p:nvPr/>
          </p:nvSpPr>
          <p:spPr>
            <a:xfrm>
              <a:off x="1251084" y="3910090"/>
              <a:ext cx="748444" cy="56711"/>
            </a:xfrm>
            <a:custGeom>
              <a:rect b="b" l="l" r="r" t="t"/>
              <a:pathLst>
                <a:path extrusionOk="0" h="2689" w="32580">
                  <a:moveTo>
                    <a:pt x="1309" y="0"/>
                  </a:moveTo>
                  <a:cubicBezTo>
                    <a:pt x="601" y="0"/>
                    <a:pt x="0" y="601"/>
                    <a:pt x="0" y="1344"/>
                  </a:cubicBezTo>
                  <a:cubicBezTo>
                    <a:pt x="0" y="1698"/>
                    <a:pt x="142" y="2052"/>
                    <a:pt x="389" y="2299"/>
                  </a:cubicBezTo>
                  <a:cubicBezTo>
                    <a:pt x="637" y="2547"/>
                    <a:pt x="955" y="2689"/>
                    <a:pt x="1309" y="2689"/>
                  </a:cubicBezTo>
                  <a:lnTo>
                    <a:pt x="32579" y="2689"/>
                  </a:lnTo>
                  <a:lnTo>
                    <a:pt x="32579" y="0"/>
                  </a:lnTo>
                  <a:close/>
                </a:path>
              </a:pathLst>
            </a:custGeom>
            <a:solidFill>
              <a:srgbClr val="70CD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1999534" y="3910090"/>
              <a:ext cx="570645" cy="56711"/>
            </a:xfrm>
            <a:custGeom>
              <a:rect b="b" l="l" r="r" t="t"/>
              <a:pathLst>
                <a:path extrusionOk="0" h="2689" w="29963">
                  <a:moveTo>
                    <a:pt x="0" y="0"/>
                  </a:moveTo>
                  <a:lnTo>
                    <a:pt x="0" y="2689"/>
                  </a:lnTo>
                  <a:lnTo>
                    <a:pt x="28618" y="2689"/>
                  </a:lnTo>
                  <a:cubicBezTo>
                    <a:pt x="29361" y="2689"/>
                    <a:pt x="29962" y="2087"/>
                    <a:pt x="29962" y="1344"/>
                  </a:cubicBezTo>
                  <a:cubicBezTo>
                    <a:pt x="29962" y="991"/>
                    <a:pt x="29821" y="637"/>
                    <a:pt x="29573" y="389"/>
                  </a:cubicBezTo>
                  <a:cubicBezTo>
                    <a:pt x="29325" y="177"/>
                    <a:pt x="29007" y="0"/>
                    <a:pt x="28618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0" name="Google Shape;210;p17"/>
          <p:cNvSpPr txBox="1"/>
          <p:nvPr/>
        </p:nvSpPr>
        <p:spPr>
          <a:xfrm>
            <a:off x="6448642" y="3329639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2023</a:t>
            </a:r>
            <a:endParaRPr b="1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1" name="Google Shape;211;p17"/>
          <p:cNvSpPr txBox="1"/>
          <p:nvPr/>
        </p:nvSpPr>
        <p:spPr>
          <a:xfrm>
            <a:off x="6448642" y="4759808"/>
            <a:ext cx="967251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56D7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7"/>
          <p:cNvSpPr txBox="1"/>
          <p:nvPr/>
        </p:nvSpPr>
        <p:spPr>
          <a:xfrm>
            <a:off x="10668624" y="3310763"/>
            <a:ext cx="748680" cy="39718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71%</a:t>
            </a:r>
            <a:endParaRPr b="1" i="0" sz="20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" name="Google Shape;213;p17"/>
          <p:cNvSpPr txBox="1"/>
          <p:nvPr/>
        </p:nvSpPr>
        <p:spPr>
          <a:xfrm>
            <a:off x="10668624" y="4740497"/>
            <a:ext cx="825286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56D7"/>
              </a:buClr>
              <a:buSzPts val="2000"/>
              <a:buFont typeface="Ubuntu"/>
              <a:buNone/>
            </a:pPr>
            <a:r>
              <a:rPr b="1" i="0" lang="pt-BR" sz="2000" u="none" cap="none" strike="noStrike">
                <a:solidFill>
                  <a:srgbClr val="0156D7"/>
                </a:solidFill>
                <a:latin typeface="Ubuntu"/>
                <a:ea typeface="Ubuntu"/>
                <a:cs typeface="Ubuntu"/>
                <a:sym typeface="Ubuntu"/>
              </a:rPr>
              <a:t>38%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7"/>
          <p:cNvSpPr txBox="1"/>
          <p:nvPr>
            <p:ph idx="4294967295" type="subTitle"/>
          </p:nvPr>
        </p:nvSpPr>
        <p:spPr>
          <a:xfrm>
            <a:off x="1338556" y="1439725"/>
            <a:ext cx="3745508" cy="4553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rgbClr val="FFC000"/>
                </a:solidFill>
                <a:latin typeface="Viga"/>
                <a:ea typeface="Viga"/>
                <a:cs typeface="Viga"/>
                <a:sym typeface="Viga"/>
              </a:rPr>
              <a:t>Entre 2022 e 2023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>
            <a:off x="1338556" y="4682140"/>
            <a:ext cx="4120649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Ubuntu"/>
              <a:buNone/>
            </a:pPr>
            <a:r>
              <a:rPr b="0" i="0" lang="pt-BR" sz="24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Análises preliminares dos resultados do SAERO indicam que as </a:t>
            </a: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redes municipais</a:t>
            </a:r>
            <a:r>
              <a:rPr b="0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aumentaram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400"/>
              <a:buFont typeface="Ubuntu"/>
              <a:buNone/>
            </a:pP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33 p.p.</a:t>
            </a:r>
            <a:r>
              <a:rPr b="0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0" lang="pt-BR" sz="2400" u="none" cap="none" strike="noStrike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 percentual de estudantes no nível adequado em </a:t>
            </a:r>
            <a:r>
              <a:rPr b="1" i="0" lang="pt-BR" sz="2400" u="none" cap="none" strike="noStrike">
                <a:solidFill>
                  <a:srgbClr val="FFC000"/>
                </a:solidFill>
                <a:latin typeface="Ubuntu"/>
                <a:ea typeface="Ubuntu"/>
                <a:cs typeface="Ubuntu"/>
                <a:sym typeface="Ubuntu"/>
              </a:rPr>
              <a:t>Matemática, saltando de 38% para 71%. </a:t>
            </a:r>
            <a:endParaRPr b="0" i="0" sz="2400" u="none" cap="none" strike="noStrike">
              <a:solidFill>
                <a:srgbClr val="FFC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6" name="Google Shape;216;p17"/>
          <p:cNvSpPr txBox="1"/>
          <p:nvPr/>
        </p:nvSpPr>
        <p:spPr>
          <a:xfrm>
            <a:off x="8677061" y="3982263"/>
            <a:ext cx="947474" cy="4012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CD89"/>
              </a:buClr>
              <a:buSzPts val="1500"/>
              <a:buFont typeface="Ubuntu"/>
              <a:buNone/>
            </a:pPr>
            <a:r>
              <a:rPr b="1" i="0" lang="pt-BR" sz="1500" u="none" cap="none" strike="noStrike">
                <a:solidFill>
                  <a:srgbClr val="70CD89"/>
                </a:solidFill>
                <a:latin typeface="Ubuntu"/>
                <a:ea typeface="Ubuntu"/>
                <a:cs typeface="Ubuntu"/>
                <a:sym typeface="Ubuntu"/>
              </a:rPr>
              <a:t>+33 P.P.</a:t>
            </a:r>
            <a:endParaRPr b="1" i="0" sz="1500" u="none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2024-03-22T19:10:31Z</dcterms:created>
  <dc:creator>Nicolas Sollar Marques</dc:creator>
</cp:coreProperties>
</file>